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3"/>
    <p:sldMasterId id="2147483742" r:id="rId4"/>
  </p:sldMasterIdLst>
  <p:notesMasterIdLst>
    <p:notesMasterId r:id="rId28"/>
  </p:notesMasterIdLst>
  <p:handoutMasterIdLst>
    <p:handoutMasterId r:id="rId29"/>
  </p:handoutMasterIdLst>
  <p:sldIdLst>
    <p:sldId id="257" r:id="rId5"/>
    <p:sldId id="2147473128" r:id="rId6"/>
    <p:sldId id="2147473103" r:id="rId7"/>
    <p:sldId id="2147473127" r:id="rId8"/>
    <p:sldId id="2147471813" r:id="rId9"/>
    <p:sldId id="2147472384" r:id="rId10"/>
    <p:sldId id="2147473107" r:id="rId11"/>
    <p:sldId id="2147473104" r:id="rId12"/>
    <p:sldId id="2147473109" r:id="rId13"/>
    <p:sldId id="2147473106" r:id="rId14"/>
    <p:sldId id="2147473110" r:id="rId15"/>
    <p:sldId id="2147473122" r:id="rId16"/>
    <p:sldId id="2147473111" r:id="rId17"/>
    <p:sldId id="2147473112" r:id="rId18"/>
    <p:sldId id="2147473113" r:id="rId19"/>
    <p:sldId id="2147473126" r:id="rId20"/>
    <p:sldId id="2147473117" r:id="rId21"/>
    <p:sldId id="2147473120" r:id="rId22"/>
    <p:sldId id="2147473119" r:id="rId23"/>
    <p:sldId id="2147473118" r:id="rId24"/>
    <p:sldId id="2147473115" r:id="rId25"/>
    <p:sldId id="2147473123" r:id="rId26"/>
    <p:sldId id="277" r:id="rId27"/>
  </p:sldIdLst>
  <p:sldSz cx="9144000" cy="5143500" type="screen16x9"/>
  <p:notesSz cx="6858000" cy="9144000"/>
  <p:embeddedFontLst>
    <p:embeddedFont>
      <p:font typeface="Roboto" panose="02000000000000000000" pitchFamily="2" charset="0"/>
      <p:regular r:id="rId30"/>
      <p:bold r:id="rId31"/>
      <p:italic r:id="rId32"/>
      <p:boldItalic r:id="rId33"/>
    </p:embeddedFont>
    <p:embeddedFont>
      <p:font typeface="Tietoevry Sans 1" pitchFamily="2" charset="77"/>
      <p:regular r:id="rId34"/>
      <p:bold r:id="rId35"/>
      <p:italic r:id="rId36"/>
      <p:boldItalic r:id="rId37"/>
    </p:embeddedFont>
    <p:embeddedFont>
      <p:font typeface="Tietoevry Sans 1 Light" pitchFamily="2" charset="77"/>
      <p:regular r:id="rId38"/>
      <p:italic r:id="rId39"/>
    </p:embeddedFont>
    <p:embeddedFont>
      <p:font typeface="Tietoevry Sans 1 Medium" pitchFamily="2" charset="77"/>
      <p:regular r:id="rId40"/>
      <p:italic r:id="rId41"/>
    </p:embeddedFont>
    <p:embeddedFont>
      <p:font typeface="Tietoevry Sans 1 Thin" pitchFamily="2" charset="77"/>
      <p:regular r:id="rId42"/>
      <p:italic r:id="rId4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 inndeling" id="{52233F08-8BEC-4D95-8F81-EE872DE78EFB}">
          <p14:sldIdLst>
            <p14:sldId id="257"/>
            <p14:sldId id="2147473128"/>
          </p14:sldIdLst>
        </p14:section>
        <p14:section name="About us" id="{BBFE58F5-ADB1-4885-ABB4-6733AD212223}">
          <p14:sldIdLst>
            <p14:sldId id="2147473103"/>
            <p14:sldId id="2147473127"/>
            <p14:sldId id="2147471813"/>
            <p14:sldId id="2147472384"/>
          </p14:sldIdLst>
        </p14:section>
        <p14:section name="Github" id="{0EB4EBF1-3AA5-4C59-82C8-2FD4383D8AD8}">
          <p14:sldIdLst>
            <p14:sldId id="2147473107"/>
            <p14:sldId id="2147473104"/>
            <p14:sldId id="2147473109"/>
            <p14:sldId id="2147473106"/>
            <p14:sldId id="2147473110"/>
            <p14:sldId id="2147473122"/>
            <p14:sldId id="2147473111"/>
            <p14:sldId id="2147473112"/>
            <p14:sldId id="2147473113"/>
            <p14:sldId id="2147473126"/>
            <p14:sldId id="2147473117"/>
            <p14:sldId id="2147473120"/>
            <p14:sldId id="2147473119"/>
            <p14:sldId id="2147473118"/>
            <p14:sldId id="2147473115"/>
            <p14:sldId id="2147473123"/>
            <p14:sldId id="277"/>
          </p14:sldIdLst>
        </p14:section>
      </p14:sectionLst>
    </p:ext>
    <p:ext uri="{EFAFB233-063F-42B5-8137-9DF3F51BA10A}">
      <p15:sldGuideLst xmlns:p15="http://schemas.microsoft.com/office/powerpoint/2012/main">
        <p15:guide id="1" orient="horz" pos="1620"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5C2A582-07BC-68B7-7DEE-F582BE512A82}" name="Ulrika Lagerqvistvonunge" initials="UL" userId="S::ulrika.lagerqvistvonunge@tietoevry.com::3b2d9dd9-9d89-4604-8089-0be9c54ac47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9994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D482A8-7B67-44DE-8FFF-7E04257230FD}" v="179" dt="2024-09-18T12:27:30.525"/>
    <p1510:client id="{B3E832E5-B11C-7740-A5F6-E0A7FC5236DE}" v="1450" dt="2024-09-19T07:06:54.8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36"/>
    <p:restoredTop sz="71647"/>
  </p:normalViewPr>
  <p:slideViewPr>
    <p:cSldViewPr snapToGrid="0">
      <p:cViewPr varScale="1">
        <p:scale>
          <a:sx n="153" d="100"/>
          <a:sy n="153" d="100"/>
        </p:scale>
        <p:origin x="168" y="1096"/>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0.fntdata"/><Relationship Id="rId21" Type="http://schemas.openxmlformats.org/officeDocument/2006/relationships/slide" Target="slides/slide17.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tableStyles" Target="tableStyles.xml"/><Relationship Id="rId50"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handoutMaster" Target="handoutMasters/handoutMaster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openxmlformats.org/officeDocument/2006/relationships/font" Target="fonts/font7.fntdata"/><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4" Type="http://schemas.openxmlformats.org/officeDocument/2006/relationships/presProps" Target="presProps.xml"/><Relationship Id="rId4" Type="http://schemas.openxmlformats.org/officeDocument/2006/relationships/slideMaster" Target="slideMasters/slideMaster2.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slideMaster" Target="slideMasters/slideMaster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istian Brauti" userId="74281c6c-f715-486b-9e82-b0231cdffde2" providerId="ADAL" clId="{0BD482A8-7B67-44DE-8FFF-7E04257230FD}"/>
    <pc:docChg chg="undo custSel addSld delSld modSld sldOrd addSection modSection">
      <pc:chgData name="Kristian Brauti" userId="74281c6c-f715-486b-9e82-b0231cdffde2" providerId="ADAL" clId="{0BD482A8-7B67-44DE-8FFF-7E04257230FD}" dt="2024-09-18T12:27:30.525" v="178" actId="1076"/>
      <pc:docMkLst>
        <pc:docMk/>
      </pc:docMkLst>
      <pc:sldChg chg="addSp delSp del mod">
        <pc:chgData name="Kristian Brauti" userId="74281c6c-f715-486b-9e82-b0231cdffde2" providerId="ADAL" clId="{0BD482A8-7B67-44DE-8FFF-7E04257230FD}" dt="2024-09-18T12:10:26.447" v="87" actId="2696"/>
        <pc:sldMkLst>
          <pc:docMk/>
          <pc:sldMk cId="448108612" sldId="265"/>
        </pc:sldMkLst>
        <pc:spChg chg="del">
          <ac:chgData name="Kristian Brauti" userId="74281c6c-f715-486b-9e82-b0231cdffde2" providerId="ADAL" clId="{0BD482A8-7B67-44DE-8FFF-7E04257230FD}" dt="2024-09-18T12:06:52.657" v="7" actId="478"/>
          <ac:spMkLst>
            <pc:docMk/>
            <pc:sldMk cId="448108612" sldId="265"/>
            <ac:spMk id="5" creationId="{33D58E38-81C7-998E-04BC-8D26CE223E7A}"/>
          </ac:spMkLst>
        </pc:spChg>
        <pc:spChg chg="del">
          <ac:chgData name="Kristian Brauti" userId="74281c6c-f715-486b-9e82-b0231cdffde2" providerId="ADAL" clId="{0BD482A8-7B67-44DE-8FFF-7E04257230FD}" dt="2024-09-18T12:06:59.560" v="9" actId="478"/>
          <ac:spMkLst>
            <pc:docMk/>
            <pc:sldMk cId="448108612" sldId="265"/>
            <ac:spMk id="8" creationId="{B33B3566-0ED6-1BA0-EDB0-B36827C57B40}"/>
          </ac:spMkLst>
        </pc:spChg>
        <pc:spChg chg="del">
          <ac:chgData name="Kristian Brauti" userId="74281c6c-f715-486b-9e82-b0231cdffde2" providerId="ADAL" clId="{0BD482A8-7B67-44DE-8FFF-7E04257230FD}" dt="2024-09-18T12:07:02.726" v="10" actId="478"/>
          <ac:spMkLst>
            <pc:docMk/>
            <pc:sldMk cId="448108612" sldId="265"/>
            <ac:spMk id="9" creationId="{5A8CE821-132E-D94F-3E12-AA1DFA80207A}"/>
          </ac:spMkLst>
        </pc:spChg>
        <pc:spChg chg="del">
          <ac:chgData name="Kristian Brauti" userId="74281c6c-f715-486b-9e82-b0231cdffde2" providerId="ADAL" clId="{0BD482A8-7B67-44DE-8FFF-7E04257230FD}" dt="2024-09-18T12:06:55.907" v="8" actId="478"/>
          <ac:spMkLst>
            <pc:docMk/>
            <pc:sldMk cId="448108612" sldId="265"/>
            <ac:spMk id="10" creationId="{8FCEAE3E-3F46-5B6D-632E-7869F759E45B}"/>
          </ac:spMkLst>
        </pc:spChg>
        <pc:picChg chg="del">
          <ac:chgData name="Kristian Brauti" userId="74281c6c-f715-486b-9e82-b0231cdffde2" providerId="ADAL" clId="{0BD482A8-7B67-44DE-8FFF-7E04257230FD}" dt="2024-09-18T12:07:06.731" v="11" actId="478"/>
          <ac:picMkLst>
            <pc:docMk/>
            <pc:sldMk cId="448108612" sldId="265"/>
            <ac:picMk id="6" creationId="{A14D9B67-16B3-4959-9BB1-C99E8F2B2E38}"/>
          </ac:picMkLst>
        </pc:picChg>
        <pc:picChg chg="del">
          <ac:chgData name="Kristian Brauti" userId="74281c6c-f715-486b-9e82-b0231cdffde2" providerId="ADAL" clId="{0BD482A8-7B67-44DE-8FFF-7E04257230FD}" dt="2024-09-18T12:06:50.423" v="5" actId="478"/>
          <ac:picMkLst>
            <pc:docMk/>
            <pc:sldMk cId="448108612" sldId="265"/>
            <ac:picMk id="7" creationId="{32ADBDC3-CE1C-9804-1814-58F5ED29D2CB}"/>
          </ac:picMkLst>
        </pc:picChg>
        <pc:picChg chg="del">
          <ac:chgData name="Kristian Brauti" userId="74281c6c-f715-486b-9e82-b0231cdffde2" providerId="ADAL" clId="{0BD482A8-7B67-44DE-8FFF-7E04257230FD}" dt="2024-09-18T12:06:51.661" v="6" actId="478"/>
          <ac:picMkLst>
            <pc:docMk/>
            <pc:sldMk cId="448108612" sldId="265"/>
            <ac:picMk id="13" creationId="{911E882A-A50C-B643-BDCB-67CB14FF6A9F}"/>
          </ac:picMkLst>
        </pc:picChg>
        <pc:picChg chg="add del">
          <ac:chgData name="Kristian Brauti" userId="74281c6c-f715-486b-9e82-b0231cdffde2" providerId="ADAL" clId="{0BD482A8-7B67-44DE-8FFF-7E04257230FD}" dt="2024-09-18T12:08:09.174" v="14" actId="21"/>
          <ac:picMkLst>
            <pc:docMk/>
            <pc:sldMk cId="448108612" sldId="265"/>
            <ac:picMk id="35" creationId="{1EB3B040-A1C0-C081-591F-416A941432B6}"/>
          </ac:picMkLst>
        </pc:picChg>
      </pc:sldChg>
      <pc:sldChg chg="delSp mod ord">
        <pc:chgData name="Kristian Brauti" userId="74281c6c-f715-486b-9e82-b0231cdffde2" providerId="ADAL" clId="{0BD482A8-7B67-44DE-8FFF-7E04257230FD}" dt="2024-09-18T12:25:29.746" v="171" actId="478"/>
        <pc:sldMkLst>
          <pc:docMk/>
          <pc:sldMk cId="2511314828" sldId="268"/>
        </pc:sldMkLst>
        <pc:spChg chg="del">
          <ac:chgData name="Kristian Brauti" userId="74281c6c-f715-486b-9e82-b0231cdffde2" providerId="ADAL" clId="{0BD482A8-7B67-44DE-8FFF-7E04257230FD}" dt="2024-09-18T12:25:29.746" v="171" actId="478"/>
          <ac:spMkLst>
            <pc:docMk/>
            <pc:sldMk cId="2511314828" sldId="268"/>
            <ac:spMk id="3" creationId="{778F335E-722F-ADFF-F348-FD0CE7168519}"/>
          </ac:spMkLst>
        </pc:spChg>
      </pc:sldChg>
      <pc:sldChg chg="modSp mod">
        <pc:chgData name="Kristian Brauti" userId="74281c6c-f715-486b-9e82-b0231cdffde2" providerId="ADAL" clId="{0BD482A8-7B67-44DE-8FFF-7E04257230FD}" dt="2024-09-18T12:25:05.636" v="170" actId="20577"/>
        <pc:sldMkLst>
          <pc:docMk/>
          <pc:sldMk cId="415932106" sldId="2147471813"/>
        </pc:sldMkLst>
        <pc:spChg chg="mod">
          <ac:chgData name="Kristian Brauti" userId="74281c6c-f715-486b-9e82-b0231cdffde2" providerId="ADAL" clId="{0BD482A8-7B67-44DE-8FFF-7E04257230FD}" dt="2024-09-18T12:22:41.274" v="166" actId="20577"/>
          <ac:spMkLst>
            <pc:docMk/>
            <pc:sldMk cId="415932106" sldId="2147471813"/>
            <ac:spMk id="6" creationId="{612696F0-7067-4A40-990D-64EA810D88B2}"/>
          </ac:spMkLst>
        </pc:spChg>
        <pc:spChg chg="mod">
          <ac:chgData name="Kristian Brauti" userId="74281c6c-f715-486b-9e82-b0231cdffde2" providerId="ADAL" clId="{0BD482A8-7B67-44DE-8FFF-7E04257230FD}" dt="2024-09-18T12:25:05.636" v="170" actId="20577"/>
          <ac:spMkLst>
            <pc:docMk/>
            <pc:sldMk cId="415932106" sldId="2147471813"/>
            <ac:spMk id="7" creationId="{E113A555-0DD8-AB43-B85B-E663971C0AF3}"/>
          </ac:spMkLst>
        </pc:spChg>
      </pc:sldChg>
      <pc:sldChg chg="modSp mod ord">
        <pc:chgData name="Kristian Brauti" userId="74281c6c-f715-486b-9e82-b0231cdffde2" providerId="ADAL" clId="{0BD482A8-7B67-44DE-8FFF-7E04257230FD}" dt="2024-09-18T12:27:30.525" v="178" actId="1076"/>
        <pc:sldMkLst>
          <pc:docMk/>
          <pc:sldMk cId="2085760717" sldId="2147472384"/>
        </pc:sldMkLst>
        <pc:spChg chg="mod">
          <ac:chgData name="Kristian Brauti" userId="74281c6c-f715-486b-9e82-b0231cdffde2" providerId="ADAL" clId="{0BD482A8-7B67-44DE-8FFF-7E04257230FD}" dt="2024-09-18T12:16:08.675" v="144"/>
          <ac:spMkLst>
            <pc:docMk/>
            <pc:sldMk cId="2085760717" sldId="2147472384"/>
            <ac:spMk id="11" creationId="{2116EB38-438E-449F-BDCA-00285B835933}"/>
          </ac:spMkLst>
        </pc:spChg>
        <pc:picChg chg="mod">
          <ac:chgData name="Kristian Brauti" userId="74281c6c-f715-486b-9e82-b0231cdffde2" providerId="ADAL" clId="{0BD482A8-7B67-44DE-8FFF-7E04257230FD}" dt="2024-09-18T12:27:30.525" v="178" actId="1076"/>
          <ac:picMkLst>
            <pc:docMk/>
            <pc:sldMk cId="2085760717" sldId="2147472384"/>
            <ac:picMk id="5" creationId="{49631AEE-E3B9-1D6E-8D5A-F89D31954496}"/>
          </ac:picMkLst>
        </pc:picChg>
        <pc:picChg chg="mod">
          <ac:chgData name="Kristian Brauti" userId="74281c6c-f715-486b-9e82-b0231cdffde2" providerId="ADAL" clId="{0BD482A8-7B67-44DE-8FFF-7E04257230FD}" dt="2024-09-18T12:27:14.549" v="174" actId="14826"/>
          <ac:picMkLst>
            <pc:docMk/>
            <pc:sldMk cId="2085760717" sldId="2147472384"/>
            <ac:picMk id="9" creationId="{9B8AA7E1-E51B-C460-F8C9-E983662289B1}"/>
          </ac:picMkLst>
        </pc:picChg>
        <pc:picChg chg="mod">
          <ac:chgData name="Kristian Brauti" userId="74281c6c-f715-486b-9e82-b0231cdffde2" providerId="ADAL" clId="{0BD482A8-7B67-44DE-8FFF-7E04257230FD}" dt="2024-09-18T12:25:46.618" v="173" actId="1076"/>
          <ac:picMkLst>
            <pc:docMk/>
            <pc:sldMk cId="2085760717" sldId="2147472384"/>
            <ac:picMk id="10" creationId="{52AEAE1B-AA17-9099-F359-15098CCF24CE}"/>
          </ac:picMkLst>
        </pc:picChg>
      </pc:sldChg>
      <pc:sldChg chg="delSp mod ord modNotesTx">
        <pc:chgData name="Kristian Brauti" userId="74281c6c-f715-486b-9e82-b0231cdffde2" providerId="ADAL" clId="{0BD482A8-7B67-44DE-8FFF-7E04257230FD}" dt="2024-09-18T12:06:37.986" v="4" actId="20577"/>
        <pc:sldMkLst>
          <pc:docMk/>
          <pc:sldMk cId="3422056004" sldId="2147473103"/>
        </pc:sldMkLst>
        <pc:spChg chg="del">
          <ac:chgData name="Kristian Brauti" userId="74281c6c-f715-486b-9e82-b0231cdffde2" providerId="ADAL" clId="{0BD482A8-7B67-44DE-8FFF-7E04257230FD}" dt="2024-09-18T12:06:23.039" v="0" actId="478"/>
          <ac:spMkLst>
            <pc:docMk/>
            <pc:sldMk cId="3422056004" sldId="2147473103"/>
            <ac:spMk id="2" creationId="{87AC5A14-1C13-8E00-F983-ABF855A5CD27}"/>
          </ac:spMkLst>
        </pc:spChg>
      </pc:sldChg>
      <pc:sldChg chg="addSp delSp modSp new mod modClrScheme chgLayout">
        <pc:chgData name="Kristian Brauti" userId="74281c6c-f715-486b-9e82-b0231cdffde2" providerId="ADAL" clId="{0BD482A8-7B67-44DE-8FFF-7E04257230FD}" dt="2024-09-18T12:24:37.957" v="168" actId="207"/>
        <pc:sldMkLst>
          <pc:docMk/>
          <pc:sldMk cId="3392099836" sldId="2147473127"/>
        </pc:sldMkLst>
        <pc:spChg chg="del">
          <ac:chgData name="Kristian Brauti" userId="74281c6c-f715-486b-9e82-b0231cdffde2" providerId="ADAL" clId="{0BD482A8-7B67-44DE-8FFF-7E04257230FD}" dt="2024-09-18T12:08:17.577" v="17" actId="26606"/>
          <ac:spMkLst>
            <pc:docMk/>
            <pc:sldMk cId="3392099836" sldId="2147473127"/>
            <ac:spMk id="2" creationId="{3E61704C-96C4-3ABB-9841-4FAA7B6AA158}"/>
          </ac:spMkLst>
        </pc:spChg>
        <pc:spChg chg="del mod">
          <ac:chgData name="Kristian Brauti" userId="74281c6c-f715-486b-9e82-b0231cdffde2" providerId="ADAL" clId="{0BD482A8-7B67-44DE-8FFF-7E04257230FD}" dt="2024-09-18T12:20:30.391" v="158" actId="478"/>
          <ac:spMkLst>
            <pc:docMk/>
            <pc:sldMk cId="3392099836" sldId="2147473127"/>
            <ac:spMk id="3" creationId="{70CFC9B5-0268-EFC7-991C-8121A9C59CC3}"/>
          </ac:spMkLst>
        </pc:spChg>
        <pc:spChg chg="mod">
          <ac:chgData name="Kristian Brauti" userId="74281c6c-f715-486b-9e82-b0231cdffde2" providerId="ADAL" clId="{0BD482A8-7B67-44DE-8FFF-7E04257230FD}" dt="2024-09-18T12:09:32.282" v="34" actId="26606"/>
          <ac:spMkLst>
            <pc:docMk/>
            <pc:sldMk cId="3392099836" sldId="2147473127"/>
            <ac:spMk id="4" creationId="{A2655AD2-5FD8-F94D-25C0-170AEC7B6BC7}"/>
          </ac:spMkLst>
        </pc:spChg>
        <pc:spChg chg="add del mod">
          <ac:chgData name="Kristian Brauti" userId="74281c6c-f715-486b-9e82-b0231cdffde2" providerId="ADAL" clId="{0BD482A8-7B67-44DE-8FFF-7E04257230FD}" dt="2024-09-18T12:09:32.282" v="34" actId="26606"/>
          <ac:spMkLst>
            <pc:docMk/>
            <pc:sldMk cId="3392099836" sldId="2147473127"/>
            <ac:spMk id="40" creationId="{D570B1DB-F7D7-A538-B760-D875A9B4ACBD}"/>
          </ac:spMkLst>
        </pc:spChg>
        <pc:spChg chg="add del mod">
          <ac:chgData name="Kristian Brauti" userId="74281c6c-f715-486b-9e82-b0231cdffde2" providerId="ADAL" clId="{0BD482A8-7B67-44DE-8FFF-7E04257230FD}" dt="2024-09-18T12:09:32.282" v="34" actId="26606"/>
          <ac:spMkLst>
            <pc:docMk/>
            <pc:sldMk cId="3392099836" sldId="2147473127"/>
            <ac:spMk id="42" creationId="{8A4C08F0-43F7-9BB0-D847-F003EE7BB9A1}"/>
          </ac:spMkLst>
        </pc:spChg>
        <pc:spChg chg="add del">
          <ac:chgData name="Kristian Brauti" userId="74281c6c-f715-486b-9e82-b0231cdffde2" providerId="ADAL" clId="{0BD482A8-7B67-44DE-8FFF-7E04257230FD}" dt="2024-09-18T12:09:27.194" v="31" actId="26606"/>
          <ac:spMkLst>
            <pc:docMk/>
            <pc:sldMk cId="3392099836" sldId="2147473127"/>
            <ac:spMk id="47" creationId="{0216EE05-54CA-D9B6-3434-CDEC0893623F}"/>
          </ac:spMkLst>
        </pc:spChg>
        <pc:spChg chg="add del">
          <ac:chgData name="Kristian Brauti" userId="74281c6c-f715-486b-9e82-b0231cdffde2" providerId="ADAL" clId="{0BD482A8-7B67-44DE-8FFF-7E04257230FD}" dt="2024-09-18T12:09:27.194" v="31" actId="26606"/>
          <ac:spMkLst>
            <pc:docMk/>
            <pc:sldMk cId="3392099836" sldId="2147473127"/>
            <ac:spMk id="49" creationId="{BF999641-5CFA-7D02-289F-153D57906783}"/>
          </ac:spMkLst>
        </pc:spChg>
        <pc:spChg chg="add del mod">
          <ac:chgData name="Kristian Brauti" userId="74281c6c-f715-486b-9e82-b0231cdffde2" providerId="ADAL" clId="{0BD482A8-7B67-44DE-8FFF-7E04257230FD}" dt="2024-09-18T12:09:32.277" v="33" actId="26606"/>
          <ac:spMkLst>
            <pc:docMk/>
            <pc:sldMk cId="3392099836" sldId="2147473127"/>
            <ac:spMk id="51" creationId="{3EC54200-8F2D-DAC0-D186-FD96DB5D6F0F}"/>
          </ac:spMkLst>
        </pc:spChg>
        <pc:spChg chg="add del mod">
          <ac:chgData name="Kristian Brauti" userId="74281c6c-f715-486b-9e82-b0231cdffde2" providerId="ADAL" clId="{0BD482A8-7B67-44DE-8FFF-7E04257230FD}" dt="2024-09-18T12:09:32.277" v="33" actId="26606"/>
          <ac:spMkLst>
            <pc:docMk/>
            <pc:sldMk cId="3392099836" sldId="2147473127"/>
            <ac:spMk id="52" creationId="{3FE9B4AC-D345-0371-8D7D-32DE0256C1C2}"/>
          </ac:spMkLst>
        </pc:spChg>
        <pc:spChg chg="add mod">
          <ac:chgData name="Kristian Brauti" userId="74281c6c-f715-486b-9e82-b0231cdffde2" providerId="ADAL" clId="{0BD482A8-7B67-44DE-8FFF-7E04257230FD}" dt="2024-09-18T12:17:49.547" v="147" actId="255"/>
          <ac:spMkLst>
            <pc:docMk/>
            <pc:sldMk cId="3392099836" sldId="2147473127"/>
            <ac:spMk id="54" creationId="{272C3364-CFE4-5112-66EF-A7F105B9F656}"/>
          </ac:spMkLst>
        </pc:spChg>
        <pc:spChg chg="add mod">
          <ac:chgData name="Kristian Brauti" userId="74281c6c-f715-486b-9e82-b0231cdffde2" providerId="ADAL" clId="{0BD482A8-7B67-44DE-8FFF-7E04257230FD}" dt="2024-09-18T12:24:37.957" v="168" actId="207"/>
          <ac:spMkLst>
            <pc:docMk/>
            <pc:sldMk cId="3392099836" sldId="2147473127"/>
            <ac:spMk id="55" creationId="{BF27E798-0181-EE2E-B112-7608C818398F}"/>
          </ac:spMkLst>
        </pc:spChg>
        <pc:picChg chg="add del mod ord">
          <ac:chgData name="Kristian Brauti" userId="74281c6c-f715-486b-9e82-b0231cdffde2" providerId="ADAL" clId="{0BD482A8-7B67-44DE-8FFF-7E04257230FD}" dt="2024-09-18T12:11:18.927" v="88" actId="478"/>
          <ac:picMkLst>
            <pc:docMk/>
            <pc:sldMk cId="3392099836" sldId="2147473127"/>
            <ac:picMk id="6" creationId="{A1DEC40A-D6D1-EB17-9074-5717AED20168}"/>
          </ac:picMkLst>
        </pc:picChg>
        <pc:picChg chg="add mod ord">
          <ac:chgData name="Kristian Brauti" userId="74281c6c-f715-486b-9e82-b0231cdffde2" providerId="ADAL" clId="{0BD482A8-7B67-44DE-8FFF-7E04257230FD}" dt="2024-09-18T12:19:05.462" v="150" actId="1076"/>
          <ac:picMkLst>
            <pc:docMk/>
            <pc:sldMk cId="3392099836" sldId="2147473127"/>
            <ac:picMk id="8" creationId="{689EE7FC-3185-F6A7-9C8F-E0A3A871B4BE}"/>
          </ac:picMkLst>
        </pc:picChg>
        <pc:picChg chg="add del mod ord modCrop">
          <ac:chgData name="Kristian Brauti" userId="74281c6c-f715-486b-9e82-b0231cdffde2" providerId="ADAL" clId="{0BD482A8-7B67-44DE-8FFF-7E04257230FD}" dt="2024-09-18T12:09:13.220" v="28" actId="478"/>
          <ac:picMkLst>
            <pc:docMk/>
            <pc:sldMk cId="3392099836" sldId="2147473127"/>
            <ac:picMk id="35" creationId="{1EB3B040-A1C0-C081-591F-416A941432B6}"/>
          </ac:picMkLst>
        </pc:picChg>
      </pc:sldChg>
    </pc:docChg>
  </pc:docChgLst>
  <pc:docChgLst>
    <pc:chgData name="Jonas Ekerhovd" userId="5af36eb6-542f-485a-ad61-02460742b2e6" providerId="ADAL" clId="{B3E832E5-B11C-7740-A5F6-E0A7FC5236DE}"/>
    <pc:docChg chg="undo redo custSel addSld delSld modSld sldOrd modSection">
      <pc:chgData name="Jonas Ekerhovd" userId="5af36eb6-542f-485a-ad61-02460742b2e6" providerId="ADAL" clId="{B3E832E5-B11C-7740-A5F6-E0A7FC5236DE}" dt="2024-09-19T09:42:55.292" v="4896" actId="14100"/>
      <pc:docMkLst>
        <pc:docMk/>
      </pc:docMkLst>
      <pc:sldChg chg="modSp mod modNotesTx">
        <pc:chgData name="Jonas Ekerhovd" userId="5af36eb6-542f-485a-ad61-02460742b2e6" providerId="ADAL" clId="{B3E832E5-B11C-7740-A5F6-E0A7FC5236DE}" dt="2024-09-19T07:03:23.108" v="4623" actId="20577"/>
        <pc:sldMkLst>
          <pc:docMk/>
          <pc:sldMk cId="2089676743" sldId="257"/>
        </pc:sldMkLst>
        <pc:spChg chg="mod">
          <ac:chgData name="Jonas Ekerhovd" userId="5af36eb6-542f-485a-ad61-02460742b2e6" providerId="ADAL" clId="{B3E832E5-B11C-7740-A5F6-E0A7FC5236DE}" dt="2024-09-17T16:39:21.930" v="82" actId="403"/>
          <ac:spMkLst>
            <pc:docMk/>
            <pc:sldMk cId="2089676743" sldId="257"/>
            <ac:spMk id="3" creationId="{0FE1DA4C-EC02-258F-3617-2C910FE6016D}"/>
          </ac:spMkLst>
        </pc:spChg>
        <pc:spChg chg="mod">
          <ac:chgData name="Jonas Ekerhovd" userId="5af36eb6-542f-485a-ad61-02460742b2e6" providerId="ADAL" clId="{B3E832E5-B11C-7740-A5F6-E0A7FC5236DE}" dt="2024-09-17T16:39:16.906" v="73" actId="20577"/>
          <ac:spMkLst>
            <pc:docMk/>
            <pc:sldMk cId="2089676743" sldId="257"/>
            <ac:spMk id="4" creationId="{587CD7E7-2D43-476B-184E-05A6B97338CF}"/>
          </ac:spMkLst>
        </pc:spChg>
        <pc:spChg chg="mod">
          <ac:chgData name="Jonas Ekerhovd" userId="5af36eb6-542f-485a-ad61-02460742b2e6" providerId="ADAL" clId="{B3E832E5-B11C-7740-A5F6-E0A7FC5236DE}" dt="2024-09-18T12:52:55.328" v="2798" actId="20577"/>
          <ac:spMkLst>
            <pc:docMk/>
            <pc:sldMk cId="2089676743" sldId="257"/>
            <ac:spMk id="5" creationId="{53A5731A-322C-9359-409D-91250412A668}"/>
          </ac:spMkLst>
        </pc:spChg>
      </pc:sldChg>
      <pc:sldChg chg="modNotesTx">
        <pc:chgData name="Jonas Ekerhovd" userId="5af36eb6-542f-485a-ad61-02460742b2e6" providerId="ADAL" clId="{B3E832E5-B11C-7740-A5F6-E0A7FC5236DE}" dt="2024-09-18T10:32:54.687" v="1956" actId="20577"/>
        <pc:sldMkLst>
          <pc:docMk/>
          <pc:sldMk cId="448108612" sldId="265"/>
        </pc:sldMkLst>
      </pc:sldChg>
      <pc:sldChg chg="del">
        <pc:chgData name="Jonas Ekerhovd" userId="5af36eb6-542f-485a-ad61-02460742b2e6" providerId="ADAL" clId="{B3E832E5-B11C-7740-A5F6-E0A7FC5236DE}" dt="2024-09-18T12:53:19.402" v="2799" actId="2696"/>
        <pc:sldMkLst>
          <pc:docMk/>
          <pc:sldMk cId="2511314828" sldId="268"/>
        </pc:sldMkLst>
      </pc:sldChg>
      <pc:sldChg chg="addSp modSp mod modNotesTx">
        <pc:chgData name="Jonas Ekerhovd" userId="5af36eb6-542f-485a-ad61-02460742b2e6" providerId="ADAL" clId="{B3E832E5-B11C-7740-A5F6-E0A7FC5236DE}" dt="2024-09-19T07:02:14.649" v="4435" actId="20577"/>
        <pc:sldMkLst>
          <pc:docMk/>
          <pc:sldMk cId="1534178985" sldId="277"/>
        </pc:sldMkLst>
        <pc:spChg chg="add">
          <ac:chgData name="Jonas Ekerhovd" userId="5af36eb6-542f-485a-ad61-02460742b2e6" providerId="ADAL" clId="{B3E832E5-B11C-7740-A5F6-E0A7FC5236DE}" dt="2024-09-18T11:39:33.876" v="2355"/>
          <ac:spMkLst>
            <pc:docMk/>
            <pc:sldMk cId="1534178985" sldId="277"/>
            <ac:spMk id="3" creationId="{704174C4-B170-D711-AB96-B1FFA117D0E8}"/>
          </ac:spMkLst>
        </pc:spChg>
        <pc:picChg chg="add mod modCrop">
          <ac:chgData name="Jonas Ekerhovd" userId="5af36eb6-542f-485a-ad61-02460742b2e6" providerId="ADAL" clId="{B3E832E5-B11C-7740-A5F6-E0A7FC5236DE}" dt="2024-09-18T11:40:35.480" v="2367" actId="1076"/>
          <ac:picMkLst>
            <pc:docMk/>
            <pc:sldMk cId="1534178985" sldId="277"/>
            <ac:picMk id="5" creationId="{F547DACA-7A7A-6614-0484-0AEA4013BEA9}"/>
          </ac:picMkLst>
        </pc:picChg>
        <pc:picChg chg="add mod">
          <ac:chgData name="Jonas Ekerhovd" userId="5af36eb6-542f-485a-ad61-02460742b2e6" providerId="ADAL" clId="{B3E832E5-B11C-7740-A5F6-E0A7FC5236DE}" dt="2024-09-18T11:40:31.984" v="2366" actId="1076"/>
          <ac:picMkLst>
            <pc:docMk/>
            <pc:sldMk cId="1534178985" sldId="277"/>
            <ac:picMk id="7170" creationId="{6E8241BB-4101-2C1F-E8CB-EA6CBBB9EFE5}"/>
          </ac:picMkLst>
        </pc:picChg>
      </pc:sldChg>
      <pc:sldChg chg="del">
        <pc:chgData name="Jonas Ekerhovd" userId="5af36eb6-542f-485a-ad61-02460742b2e6" providerId="ADAL" clId="{B3E832E5-B11C-7740-A5F6-E0A7FC5236DE}" dt="2024-09-17T16:40:01.493" v="98" actId="2696"/>
        <pc:sldMkLst>
          <pc:docMk/>
          <pc:sldMk cId="3952720729" sldId="305"/>
        </pc:sldMkLst>
      </pc:sldChg>
      <pc:sldChg chg="addSp modSp new mod modAnim modShow modNotesTx">
        <pc:chgData name="Jonas Ekerhovd" userId="5af36eb6-542f-485a-ad61-02460742b2e6" providerId="ADAL" clId="{B3E832E5-B11C-7740-A5F6-E0A7FC5236DE}" dt="2024-09-18T05:13:43.400" v="1627" actId="729"/>
        <pc:sldMkLst>
          <pc:docMk/>
          <pc:sldMk cId="1877746194" sldId="2147473104"/>
        </pc:sldMkLst>
        <pc:picChg chg="add mod">
          <ac:chgData name="Jonas Ekerhovd" userId="5af36eb6-542f-485a-ad61-02460742b2e6" providerId="ADAL" clId="{B3E832E5-B11C-7740-A5F6-E0A7FC5236DE}" dt="2024-09-17T16:49:18.106" v="172" actId="1076"/>
          <ac:picMkLst>
            <pc:docMk/>
            <pc:sldMk cId="1877746194" sldId="2147473104"/>
            <ac:picMk id="5" creationId="{D152D78D-5FEC-C026-B48A-496601F706E3}"/>
          </ac:picMkLst>
        </pc:picChg>
        <pc:picChg chg="add mod modCrop">
          <ac:chgData name="Jonas Ekerhovd" userId="5af36eb6-542f-485a-ad61-02460742b2e6" providerId="ADAL" clId="{B3E832E5-B11C-7740-A5F6-E0A7FC5236DE}" dt="2024-09-17T16:49:25.835" v="175" actId="1076"/>
          <ac:picMkLst>
            <pc:docMk/>
            <pc:sldMk cId="1877746194" sldId="2147473104"/>
            <ac:picMk id="6" creationId="{455F1F68-C8E7-312A-0C05-FD55F03D710F}"/>
          </ac:picMkLst>
        </pc:picChg>
        <pc:picChg chg="add mod">
          <ac:chgData name="Jonas Ekerhovd" userId="5af36eb6-542f-485a-ad61-02460742b2e6" providerId="ADAL" clId="{B3E832E5-B11C-7740-A5F6-E0A7FC5236DE}" dt="2024-09-17T16:49:36.116" v="181" actId="1076"/>
          <ac:picMkLst>
            <pc:docMk/>
            <pc:sldMk cId="1877746194" sldId="2147473104"/>
            <ac:picMk id="7" creationId="{A14E708A-205A-42E9-0D89-3FD4C4858823}"/>
          </ac:picMkLst>
        </pc:picChg>
        <pc:picChg chg="add mod">
          <ac:chgData name="Jonas Ekerhovd" userId="5af36eb6-542f-485a-ad61-02460742b2e6" providerId="ADAL" clId="{B3E832E5-B11C-7740-A5F6-E0A7FC5236DE}" dt="2024-09-17T16:49:24.504" v="174" actId="1076"/>
          <ac:picMkLst>
            <pc:docMk/>
            <pc:sldMk cId="1877746194" sldId="2147473104"/>
            <ac:picMk id="8" creationId="{F3756FE2-3FD0-3587-C1F4-25F32F6C598B}"/>
          </ac:picMkLst>
        </pc:picChg>
        <pc:picChg chg="add mod">
          <ac:chgData name="Jonas Ekerhovd" userId="5af36eb6-542f-485a-ad61-02460742b2e6" providerId="ADAL" clId="{B3E832E5-B11C-7740-A5F6-E0A7FC5236DE}" dt="2024-09-17T16:49:37.949" v="182" actId="1076"/>
          <ac:picMkLst>
            <pc:docMk/>
            <pc:sldMk cId="1877746194" sldId="2147473104"/>
            <ac:picMk id="2050" creationId="{389F3D99-FC6B-0A89-159E-3B20D5EBD6EC}"/>
          </ac:picMkLst>
        </pc:picChg>
        <pc:picChg chg="add mod">
          <ac:chgData name="Jonas Ekerhovd" userId="5af36eb6-542f-485a-ad61-02460742b2e6" providerId="ADAL" clId="{B3E832E5-B11C-7740-A5F6-E0A7FC5236DE}" dt="2024-09-17T16:49:34.769" v="180" actId="1076"/>
          <ac:picMkLst>
            <pc:docMk/>
            <pc:sldMk cId="1877746194" sldId="2147473104"/>
            <ac:picMk id="2052" creationId="{844BA5BB-1F51-8580-AA94-ECA2DA963D72}"/>
          </ac:picMkLst>
        </pc:picChg>
      </pc:sldChg>
      <pc:sldChg chg="new del">
        <pc:chgData name="Jonas Ekerhovd" userId="5af36eb6-542f-485a-ad61-02460742b2e6" providerId="ADAL" clId="{B3E832E5-B11C-7740-A5F6-E0A7FC5236DE}" dt="2024-09-15T19:32:40.442" v="7" actId="2696"/>
        <pc:sldMkLst>
          <pc:docMk/>
          <pc:sldMk cId="2637972387" sldId="2147473105"/>
        </pc:sldMkLst>
      </pc:sldChg>
      <pc:sldChg chg="addSp delSp modSp new mod modAnim chgLayout modNotesTx">
        <pc:chgData name="Jonas Ekerhovd" userId="5af36eb6-542f-485a-ad61-02460742b2e6" providerId="ADAL" clId="{B3E832E5-B11C-7740-A5F6-E0A7FC5236DE}" dt="2024-09-19T07:07:59.096" v="4756" actId="20577"/>
        <pc:sldMkLst>
          <pc:docMk/>
          <pc:sldMk cId="1570009735" sldId="2147473106"/>
        </pc:sldMkLst>
        <pc:spChg chg="mod ord">
          <ac:chgData name="Jonas Ekerhovd" userId="5af36eb6-542f-485a-ad61-02460742b2e6" providerId="ADAL" clId="{B3E832E5-B11C-7740-A5F6-E0A7FC5236DE}" dt="2024-09-17T16:54:47.509" v="212"/>
          <ac:spMkLst>
            <pc:docMk/>
            <pc:sldMk cId="1570009735" sldId="2147473106"/>
            <ac:spMk id="2" creationId="{ED992542-1CF0-7359-D7FC-85927059778E}"/>
          </ac:spMkLst>
        </pc:spChg>
        <pc:spChg chg="mod ord">
          <ac:chgData name="Jonas Ekerhovd" userId="5af36eb6-542f-485a-ad61-02460742b2e6" providerId="ADAL" clId="{B3E832E5-B11C-7740-A5F6-E0A7FC5236DE}" dt="2024-09-17T16:54:41.326" v="211" actId="700"/>
          <ac:spMkLst>
            <pc:docMk/>
            <pc:sldMk cId="1570009735" sldId="2147473106"/>
            <ac:spMk id="3" creationId="{60274C25-71CB-9A22-9BF6-593D95B5DB73}"/>
          </ac:spMkLst>
        </pc:spChg>
        <pc:spChg chg="mod ord">
          <ac:chgData name="Jonas Ekerhovd" userId="5af36eb6-542f-485a-ad61-02460742b2e6" providerId="ADAL" clId="{B3E832E5-B11C-7740-A5F6-E0A7FC5236DE}" dt="2024-09-17T16:54:41.326" v="211" actId="700"/>
          <ac:spMkLst>
            <pc:docMk/>
            <pc:sldMk cId="1570009735" sldId="2147473106"/>
            <ac:spMk id="4" creationId="{3B357B3B-4A48-B9DC-48EC-BB719A112C88}"/>
          </ac:spMkLst>
        </pc:spChg>
        <pc:spChg chg="add mod">
          <ac:chgData name="Jonas Ekerhovd" userId="5af36eb6-542f-485a-ad61-02460742b2e6" providerId="ADAL" clId="{B3E832E5-B11C-7740-A5F6-E0A7FC5236DE}" dt="2024-09-17T16:55:36.765" v="253" actId="1076"/>
          <ac:spMkLst>
            <pc:docMk/>
            <pc:sldMk cId="1570009735" sldId="2147473106"/>
            <ac:spMk id="8" creationId="{13503F76-7DB3-833D-F1CF-08819F34AB8C}"/>
          </ac:spMkLst>
        </pc:spChg>
        <pc:graphicFrameChg chg="add del mod modGraphic">
          <ac:chgData name="Jonas Ekerhovd" userId="5af36eb6-542f-485a-ad61-02460742b2e6" providerId="ADAL" clId="{B3E832E5-B11C-7740-A5F6-E0A7FC5236DE}" dt="2024-09-17T16:47:42.868" v="143" actId="478"/>
          <ac:graphicFrameMkLst>
            <pc:docMk/>
            <pc:sldMk cId="1570009735" sldId="2147473106"/>
            <ac:graphicFrameMk id="5" creationId="{F71751CA-F137-5221-6F6C-C5776B1485DA}"/>
          </ac:graphicFrameMkLst>
        </pc:graphicFrameChg>
        <pc:picChg chg="add del mod">
          <ac:chgData name="Jonas Ekerhovd" userId="5af36eb6-542f-485a-ad61-02460742b2e6" providerId="ADAL" clId="{B3E832E5-B11C-7740-A5F6-E0A7FC5236DE}" dt="2024-09-17T16:47:49.784" v="145" actId="21"/>
          <ac:picMkLst>
            <pc:docMk/>
            <pc:sldMk cId="1570009735" sldId="2147473106"/>
            <ac:picMk id="6" creationId="{80E9481F-31BD-07DC-C585-86030F7757F7}"/>
          </ac:picMkLst>
        </pc:picChg>
        <pc:picChg chg="add del mod">
          <ac:chgData name="Jonas Ekerhovd" userId="5af36eb6-542f-485a-ad61-02460742b2e6" providerId="ADAL" clId="{B3E832E5-B11C-7740-A5F6-E0A7FC5236DE}" dt="2024-09-17T16:47:53.425" v="147" actId="21"/>
          <ac:picMkLst>
            <pc:docMk/>
            <pc:sldMk cId="1570009735" sldId="2147473106"/>
            <ac:picMk id="7" creationId="{C0D9710C-019A-719D-A956-B4FABA613C3A}"/>
          </ac:picMkLst>
        </pc:picChg>
        <pc:picChg chg="add">
          <ac:chgData name="Jonas Ekerhovd" userId="5af36eb6-542f-485a-ad61-02460742b2e6" providerId="ADAL" clId="{B3E832E5-B11C-7740-A5F6-E0A7FC5236DE}" dt="2024-09-17T16:44:15.635" v="101"/>
          <ac:picMkLst>
            <pc:docMk/>
            <pc:sldMk cId="1570009735" sldId="2147473106"/>
            <ac:picMk id="1026" creationId="{4DFDDF9B-F873-6C5E-8708-BAF98E96D105}"/>
          </ac:picMkLst>
        </pc:picChg>
        <pc:picChg chg="add del mod">
          <ac:chgData name="Jonas Ekerhovd" userId="5af36eb6-542f-485a-ad61-02460742b2e6" providerId="ADAL" clId="{B3E832E5-B11C-7740-A5F6-E0A7FC5236DE}" dt="2024-09-17T16:48:08.317" v="150" actId="21"/>
          <ac:picMkLst>
            <pc:docMk/>
            <pc:sldMk cId="1570009735" sldId="2147473106"/>
            <ac:picMk id="1028" creationId="{A2004485-E78F-99D0-FAEA-3EC499D18A44}"/>
          </ac:picMkLst>
        </pc:picChg>
        <pc:picChg chg="add">
          <ac:chgData name="Jonas Ekerhovd" userId="5af36eb6-542f-485a-ad61-02460742b2e6" providerId="ADAL" clId="{B3E832E5-B11C-7740-A5F6-E0A7FC5236DE}" dt="2024-09-17T16:46:00.631" v="120"/>
          <ac:picMkLst>
            <pc:docMk/>
            <pc:sldMk cId="1570009735" sldId="2147473106"/>
            <ac:picMk id="1030" creationId="{CAA9964B-1DB7-F480-2535-8925D7F8760C}"/>
          </ac:picMkLst>
        </pc:picChg>
        <pc:picChg chg="add mod">
          <ac:chgData name="Jonas Ekerhovd" userId="5af36eb6-542f-485a-ad61-02460742b2e6" providerId="ADAL" clId="{B3E832E5-B11C-7740-A5F6-E0A7FC5236DE}" dt="2024-09-17T16:56:01.180" v="256" actId="1076"/>
          <ac:picMkLst>
            <pc:docMk/>
            <pc:sldMk cId="1570009735" sldId="2147473106"/>
            <ac:picMk id="1032" creationId="{9544B0B9-5D62-F273-400B-491ACD8C889A}"/>
          </ac:picMkLst>
        </pc:picChg>
      </pc:sldChg>
      <pc:sldChg chg="addSp modSp new mod ord modAnim">
        <pc:chgData name="Jonas Ekerhovd" userId="5af36eb6-542f-485a-ad61-02460742b2e6" providerId="ADAL" clId="{B3E832E5-B11C-7740-A5F6-E0A7FC5236DE}" dt="2024-09-19T07:05:40.446" v="4632" actId="2711"/>
        <pc:sldMkLst>
          <pc:docMk/>
          <pc:sldMk cId="1412798002" sldId="2147473107"/>
        </pc:sldMkLst>
        <pc:spChg chg="mod">
          <ac:chgData name="Jonas Ekerhovd" userId="5af36eb6-542f-485a-ad61-02460742b2e6" providerId="ADAL" clId="{B3E832E5-B11C-7740-A5F6-E0A7FC5236DE}" dt="2024-09-19T07:05:40.446" v="4632" actId="2711"/>
          <ac:spMkLst>
            <pc:docMk/>
            <pc:sldMk cId="1412798002" sldId="2147473107"/>
            <ac:spMk id="2" creationId="{D7416738-88D9-E22F-A4CC-85D3D9AE391A}"/>
          </ac:spMkLst>
        </pc:spChg>
        <pc:spChg chg="mod">
          <ac:chgData name="Jonas Ekerhovd" userId="5af36eb6-542f-485a-ad61-02460742b2e6" providerId="ADAL" clId="{B3E832E5-B11C-7740-A5F6-E0A7FC5236DE}" dt="2024-09-17T17:05:49.496" v="535" actId="20577"/>
          <ac:spMkLst>
            <pc:docMk/>
            <pc:sldMk cId="1412798002" sldId="2147473107"/>
            <ac:spMk id="5" creationId="{200567ED-6A2A-42DA-D92F-39C01A0F5001}"/>
          </ac:spMkLst>
        </pc:spChg>
        <pc:picChg chg="add mod">
          <ac:chgData name="Jonas Ekerhovd" userId="5af36eb6-542f-485a-ad61-02460742b2e6" providerId="ADAL" clId="{B3E832E5-B11C-7740-A5F6-E0A7FC5236DE}" dt="2024-09-17T17:01:29.311" v="261" actId="27614"/>
          <ac:picMkLst>
            <pc:docMk/>
            <pc:sldMk cId="1412798002" sldId="2147473107"/>
            <ac:picMk id="7" creationId="{60018DA3-2BBA-921D-8019-A7DF8848A7B2}"/>
          </ac:picMkLst>
        </pc:picChg>
      </pc:sldChg>
      <pc:sldChg chg="new del ord">
        <pc:chgData name="Jonas Ekerhovd" userId="5af36eb6-542f-485a-ad61-02460742b2e6" providerId="ADAL" clId="{B3E832E5-B11C-7740-A5F6-E0A7FC5236DE}" dt="2024-09-17T17:12:01.383" v="614" actId="2696"/>
        <pc:sldMkLst>
          <pc:docMk/>
          <pc:sldMk cId="1685905460" sldId="2147473108"/>
        </pc:sldMkLst>
      </pc:sldChg>
      <pc:sldChg chg="add del">
        <pc:chgData name="Jonas Ekerhovd" userId="5af36eb6-542f-485a-ad61-02460742b2e6" providerId="ADAL" clId="{B3E832E5-B11C-7740-A5F6-E0A7FC5236DE}" dt="2024-09-17T17:08:54.142" v="551" actId="2696"/>
        <pc:sldMkLst>
          <pc:docMk/>
          <pc:sldMk cId="2869178627" sldId="2147473108"/>
        </pc:sldMkLst>
      </pc:sldChg>
      <pc:sldChg chg="addSp delSp modSp add mod ord modClrScheme modAnim chgLayout">
        <pc:chgData name="Jonas Ekerhovd" userId="5af36eb6-542f-485a-ad61-02460742b2e6" providerId="ADAL" clId="{B3E832E5-B11C-7740-A5F6-E0A7FC5236DE}" dt="2024-09-17T17:21:30.099" v="674" actId="20577"/>
        <pc:sldMkLst>
          <pc:docMk/>
          <pc:sldMk cId="2278252269" sldId="2147473109"/>
        </pc:sldMkLst>
        <pc:spChg chg="mod">
          <ac:chgData name="Jonas Ekerhovd" userId="5af36eb6-542f-485a-ad61-02460742b2e6" providerId="ADAL" clId="{B3E832E5-B11C-7740-A5F6-E0A7FC5236DE}" dt="2024-09-17T17:21:30.099" v="674" actId="20577"/>
          <ac:spMkLst>
            <pc:docMk/>
            <pc:sldMk cId="2278252269" sldId="2147473109"/>
            <ac:spMk id="3" creationId="{0FE428FA-5B8F-D1E0-9142-E1BF5DBA4614}"/>
          </ac:spMkLst>
        </pc:spChg>
        <pc:spChg chg="mod">
          <ac:chgData name="Jonas Ekerhovd" userId="5af36eb6-542f-485a-ad61-02460742b2e6" providerId="ADAL" clId="{B3E832E5-B11C-7740-A5F6-E0A7FC5236DE}" dt="2024-09-17T17:11:42.173" v="612" actId="122"/>
          <ac:spMkLst>
            <pc:docMk/>
            <pc:sldMk cId="2278252269" sldId="2147473109"/>
            <ac:spMk id="4" creationId="{E49C1B81-23A0-1ACD-2983-05EA7BD9D54A}"/>
          </ac:spMkLst>
        </pc:spChg>
        <pc:spChg chg="del">
          <ac:chgData name="Jonas Ekerhovd" userId="5af36eb6-542f-485a-ad61-02460742b2e6" providerId="ADAL" clId="{B3E832E5-B11C-7740-A5F6-E0A7FC5236DE}" dt="2024-09-17T17:09:17.689" v="556" actId="478"/>
          <ac:spMkLst>
            <pc:docMk/>
            <pc:sldMk cId="2278252269" sldId="2147473109"/>
            <ac:spMk id="5" creationId="{2A6C0560-20A6-AD01-695E-BCCDD546BDC5}"/>
          </ac:spMkLst>
        </pc:spChg>
        <pc:spChg chg="add del mod">
          <ac:chgData name="Jonas Ekerhovd" userId="5af36eb6-542f-485a-ad61-02460742b2e6" providerId="ADAL" clId="{B3E832E5-B11C-7740-A5F6-E0A7FC5236DE}" dt="2024-09-17T17:09:19.781" v="557" actId="478"/>
          <ac:spMkLst>
            <pc:docMk/>
            <pc:sldMk cId="2278252269" sldId="2147473109"/>
            <ac:spMk id="6" creationId="{ABADACE8-DA36-891F-6E6B-8664805496E8}"/>
          </ac:spMkLst>
        </pc:spChg>
        <pc:spChg chg="add del mod">
          <ac:chgData name="Jonas Ekerhovd" userId="5af36eb6-542f-485a-ad61-02460742b2e6" providerId="ADAL" clId="{B3E832E5-B11C-7740-A5F6-E0A7FC5236DE}" dt="2024-09-17T17:09:42.372" v="562" actId="478"/>
          <ac:spMkLst>
            <pc:docMk/>
            <pc:sldMk cId="2278252269" sldId="2147473109"/>
            <ac:spMk id="9" creationId="{EF651AEF-661D-1830-1BA3-BF54B5B54CB4}"/>
          </ac:spMkLst>
        </pc:spChg>
        <pc:spChg chg="add del mod">
          <ac:chgData name="Jonas Ekerhovd" userId="5af36eb6-542f-485a-ad61-02460742b2e6" providerId="ADAL" clId="{B3E832E5-B11C-7740-A5F6-E0A7FC5236DE}" dt="2024-09-17T17:09:31.846" v="560" actId="26606"/>
          <ac:spMkLst>
            <pc:docMk/>
            <pc:sldMk cId="2278252269" sldId="2147473109"/>
            <ac:spMk id="14" creationId="{C8F55227-1A5C-2D9F-AAF1-D2F44E9C8694}"/>
          </ac:spMkLst>
        </pc:spChg>
        <pc:spChg chg="add del mod">
          <ac:chgData name="Jonas Ekerhovd" userId="5af36eb6-542f-485a-ad61-02460742b2e6" providerId="ADAL" clId="{B3E832E5-B11C-7740-A5F6-E0A7FC5236DE}" dt="2024-09-17T17:09:31.846" v="560" actId="26606"/>
          <ac:spMkLst>
            <pc:docMk/>
            <pc:sldMk cId="2278252269" sldId="2147473109"/>
            <ac:spMk id="16" creationId="{34D4D4AA-E719-0542-0BDB-5D7BC21FA26C}"/>
          </ac:spMkLst>
        </pc:spChg>
        <pc:spChg chg="add mod">
          <ac:chgData name="Jonas Ekerhovd" userId="5af36eb6-542f-485a-ad61-02460742b2e6" providerId="ADAL" clId="{B3E832E5-B11C-7740-A5F6-E0A7FC5236DE}" dt="2024-09-17T17:10:58.636" v="607" actId="403"/>
          <ac:spMkLst>
            <pc:docMk/>
            <pc:sldMk cId="2278252269" sldId="2147473109"/>
            <ac:spMk id="19" creationId="{BC42679E-F2B7-3C9D-9425-53A334E458F5}"/>
          </ac:spMkLst>
        </pc:spChg>
        <pc:spChg chg="add mod">
          <ac:chgData name="Jonas Ekerhovd" userId="5af36eb6-542f-485a-ad61-02460742b2e6" providerId="ADAL" clId="{B3E832E5-B11C-7740-A5F6-E0A7FC5236DE}" dt="2024-09-17T17:10:58.636" v="607" actId="403"/>
          <ac:spMkLst>
            <pc:docMk/>
            <pc:sldMk cId="2278252269" sldId="2147473109"/>
            <ac:spMk id="20" creationId="{9B105366-4D78-61FA-2F5D-FD05DF54D843}"/>
          </ac:spMkLst>
        </pc:spChg>
        <pc:picChg chg="del">
          <ac:chgData name="Jonas Ekerhovd" userId="5af36eb6-542f-485a-ad61-02460742b2e6" providerId="ADAL" clId="{B3E832E5-B11C-7740-A5F6-E0A7FC5236DE}" dt="2024-09-17T17:09:21.337" v="558" actId="478"/>
          <ac:picMkLst>
            <pc:docMk/>
            <pc:sldMk cId="2278252269" sldId="2147473109"/>
            <ac:picMk id="8" creationId="{A76346D0-1B62-28C1-0000-319B6F08EFF9}"/>
          </ac:picMkLst>
        </pc:picChg>
      </pc:sldChg>
      <pc:sldChg chg="addSp delSp modSp new mod ord modClrScheme chgLayout modNotesTx">
        <pc:chgData name="Jonas Ekerhovd" userId="5af36eb6-542f-485a-ad61-02460742b2e6" providerId="ADAL" clId="{B3E832E5-B11C-7740-A5F6-E0A7FC5236DE}" dt="2024-09-19T07:08:44.356" v="4839" actId="20577"/>
        <pc:sldMkLst>
          <pc:docMk/>
          <pc:sldMk cId="2786686122" sldId="2147473110"/>
        </pc:sldMkLst>
        <pc:spChg chg="mod">
          <ac:chgData name="Jonas Ekerhovd" userId="5af36eb6-542f-485a-ad61-02460742b2e6" providerId="ADAL" clId="{B3E832E5-B11C-7740-A5F6-E0A7FC5236DE}" dt="2024-09-18T12:56:19.634" v="2808" actId="1076"/>
          <ac:spMkLst>
            <pc:docMk/>
            <pc:sldMk cId="2786686122" sldId="2147473110"/>
            <ac:spMk id="2" creationId="{E6842518-39BA-9A9C-B71B-1136E76CBDE3}"/>
          </ac:spMkLst>
        </pc:spChg>
        <pc:spChg chg="mod">
          <ac:chgData name="Jonas Ekerhovd" userId="5af36eb6-542f-485a-ad61-02460742b2e6" providerId="ADAL" clId="{B3E832E5-B11C-7740-A5F6-E0A7FC5236DE}" dt="2024-09-17T17:20:28.547" v="648" actId="26606"/>
          <ac:spMkLst>
            <pc:docMk/>
            <pc:sldMk cId="2786686122" sldId="2147473110"/>
            <ac:spMk id="3" creationId="{44C296B0-E969-FA10-FF07-52A10B285FEB}"/>
          </ac:spMkLst>
        </pc:spChg>
        <pc:spChg chg="mod">
          <ac:chgData name="Jonas Ekerhovd" userId="5af36eb6-542f-485a-ad61-02460742b2e6" providerId="ADAL" clId="{B3E832E5-B11C-7740-A5F6-E0A7FC5236DE}" dt="2024-09-17T17:20:28.547" v="648" actId="26606"/>
          <ac:spMkLst>
            <pc:docMk/>
            <pc:sldMk cId="2786686122" sldId="2147473110"/>
            <ac:spMk id="4" creationId="{4256F442-4A65-3F51-0484-172F553D3E35}"/>
          </ac:spMkLst>
        </pc:spChg>
        <pc:spChg chg="del">
          <ac:chgData name="Jonas Ekerhovd" userId="5af36eb6-542f-485a-ad61-02460742b2e6" providerId="ADAL" clId="{B3E832E5-B11C-7740-A5F6-E0A7FC5236DE}" dt="2024-09-17T17:13:36.492" v="635" actId="478"/>
          <ac:spMkLst>
            <pc:docMk/>
            <pc:sldMk cId="2786686122" sldId="2147473110"/>
            <ac:spMk id="5" creationId="{104EFDFC-CFB4-03C8-C281-75E5BC8EF340}"/>
          </ac:spMkLst>
        </pc:spChg>
        <pc:spChg chg="add del mod">
          <ac:chgData name="Jonas Ekerhovd" userId="5af36eb6-542f-485a-ad61-02460742b2e6" providerId="ADAL" clId="{B3E832E5-B11C-7740-A5F6-E0A7FC5236DE}" dt="2024-09-17T17:21:18.712" v="654" actId="478"/>
          <ac:spMkLst>
            <pc:docMk/>
            <pc:sldMk cId="2786686122" sldId="2147473110"/>
            <ac:spMk id="13" creationId="{1F8E37B4-6678-C857-C918-5523B5CEFBA9}"/>
          </ac:spMkLst>
        </pc:spChg>
        <pc:picChg chg="add del">
          <ac:chgData name="Jonas Ekerhovd" userId="5af36eb6-542f-485a-ad61-02460742b2e6" providerId="ADAL" clId="{B3E832E5-B11C-7740-A5F6-E0A7FC5236DE}" dt="2024-09-17T17:19:53.540" v="642" actId="478"/>
          <ac:picMkLst>
            <pc:docMk/>
            <pc:sldMk cId="2786686122" sldId="2147473110"/>
            <ac:picMk id="6" creationId="{08793FFF-9725-EF8B-B8EE-2EAE997C1561}"/>
          </ac:picMkLst>
        </pc:picChg>
        <pc:picChg chg="add del mod ord">
          <ac:chgData name="Jonas Ekerhovd" userId="5af36eb6-542f-485a-ad61-02460742b2e6" providerId="ADAL" clId="{B3E832E5-B11C-7740-A5F6-E0A7FC5236DE}" dt="2024-09-18T12:56:04.004" v="2802" actId="478"/>
          <ac:picMkLst>
            <pc:docMk/>
            <pc:sldMk cId="2786686122" sldId="2147473110"/>
            <ac:picMk id="8" creationId="{7534EAB1-BFC2-BA33-9B7F-ADADF1CD25DA}"/>
          </ac:picMkLst>
        </pc:picChg>
        <pc:picChg chg="add del mod">
          <ac:chgData name="Jonas Ekerhovd" userId="5af36eb6-542f-485a-ad61-02460742b2e6" providerId="ADAL" clId="{B3E832E5-B11C-7740-A5F6-E0A7FC5236DE}" dt="2024-09-17T17:20:54.172" v="650" actId="478"/>
          <ac:picMkLst>
            <pc:docMk/>
            <pc:sldMk cId="2786686122" sldId="2147473110"/>
            <ac:picMk id="10" creationId="{A8F22E14-BB0F-9EAD-FB8B-7FE1AF8AA045}"/>
          </ac:picMkLst>
        </pc:picChg>
        <pc:picChg chg="add mod">
          <ac:chgData name="Jonas Ekerhovd" userId="5af36eb6-542f-485a-ad61-02460742b2e6" providerId="ADAL" clId="{B3E832E5-B11C-7740-A5F6-E0A7FC5236DE}" dt="2024-09-18T12:56:16.187" v="2807" actId="1076"/>
          <ac:picMkLst>
            <pc:docMk/>
            <pc:sldMk cId="2786686122" sldId="2147473110"/>
            <ac:picMk id="12" creationId="{97BB9235-A35C-B895-1EE8-7458D55E0C3C}"/>
          </ac:picMkLst>
        </pc:picChg>
      </pc:sldChg>
      <pc:sldChg chg="addSp delSp modSp new mod ord modClrScheme modAnim chgLayout">
        <pc:chgData name="Jonas Ekerhovd" userId="5af36eb6-542f-485a-ad61-02460742b2e6" providerId="ADAL" clId="{B3E832E5-B11C-7740-A5F6-E0A7FC5236DE}" dt="2024-09-19T06:49:05.162" v="3734" actId="20577"/>
        <pc:sldMkLst>
          <pc:docMk/>
          <pc:sldMk cId="3588067255" sldId="2147473111"/>
        </pc:sldMkLst>
        <pc:spChg chg="del">
          <ac:chgData name="Jonas Ekerhovd" userId="5af36eb6-542f-485a-ad61-02460742b2e6" providerId="ADAL" clId="{B3E832E5-B11C-7740-A5F6-E0A7FC5236DE}" dt="2024-09-17T17:21:52.223" v="676" actId="700"/>
          <ac:spMkLst>
            <pc:docMk/>
            <pc:sldMk cId="3588067255" sldId="2147473111"/>
            <ac:spMk id="2" creationId="{5928F141-D49E-79DA-20A6-0FEF6D646745}"/>
          </ac:spMkLst>
        </pc:spChg>
        <pc:spChg chg="del mod ord">
          <ac:chgData name="Jonas Ekerhovd" userId="5af36eb6-542f-485a-ad61-02460742b2e6" providerId="ADAL" clId="{B3E832E5-B11C-7740-A5F6-E0A7FC5236DE}" dt="2024-09-17T17:21:52.223" v="676" actId="700"/>
          <ac:spMkLst>
            <pc:docMk/>
            <pc:sldMk cId="3588067255" sldId="2147473111"/>
            <ac:spMk id="3" creationId="{6075EE02-7A4F-9693-BF28-BEFB5BD4661B}"/>
          </ac:spMkLst>
        </pc:spChg>
        <pc:spChg chg="del mod ord">
          <ac:chgData name="Jonas Ekerhovd" userId="5af36eb6-542f-485a-ad61-02460742b2e6" providerId="ADAL" clId="{B3E832E5-B11C-7740-A5F6-E0A7FC5236DE}" dt="2024-09-17T17:21:52.223" v="676" actId="700"/>
          <ac:spMkLst>
            <pc:docMk/>
            <pc:sldMk cId="3588067255" sldId="2147473111"/>
            <ac:spMk id="4" creationId="{FEA16936-46EF-7D40-DF7E-7FD1EF4B545C}"/>
          </ac:spMkLst>
        </pc:spChg>
        <pc:spChg chg="mod ord">
          <ac:chgData name="Jonas Ekerhovd" userId="5af36eb6-542f-485a-ad61-02460742b2e6" providerId="ADAL" clId="{B3E832E5-B11C-7740-A5F6-E0A7FC5236DE}" dt="2024-09-17T17:21:52.223" v="676" actId="700"/>
          <ac:spMkLst>
            <pc:docMk/>
            <pc:sldMk cId="3588067255" sldId="2147473111"/>
            <ac:spMk id="5" creationId="{705ABBC1-F86E-DF23-0700-06F6A3331E96}"/>
          </ac:spMkLst>
        </pc:spChg>
        <pc:spChg chg="mod ord">
          <ac:chgData name="Jonas Ekerhovd" userId="5af36eb6-542f-485a-ad61-02460742b2e6" providerId="ADAL" clId="{B3E832E5-B11C-7740-A5F6-E0A7FC5236DE}" dt="2024-09-17T17:21:52.223" v="676" actId="700"/>
          <ac:spMkLst>
            <pc:docMk/>
            <pc:sldMk cId="3588067255" sldId="2147473111"/>
            <ac:spMk id="6" creationId="{300DD605-4926-CF21-5939-61895AA55A08}"/>
          </ac:spMkLst>
        </pc:spChg>
        <pc:spChg chg="add mod ord">
          <ac:chgData name="Jonas Ekerhovd" userId="5af36eb6-542f-485a-ad61-02460742b2e6" providerId="ADAL" clId="{B3E832E5-B11C-7740-A5F6-E0A7FC5236DE}" dt="2024-09-17T17:21:59.359" v="691" actId="20577"/>
          <ac:spMkLst>
            <pc:docMk/>
            <pc:sldMk cId="3588067255" sldId="2147473111"/>
            <ac:spMk id="7" creationId="{87229618-D95D-BB76-C9CA-C5FE4452DA68}"/>
          </ac:spMkLst>
        </pc:spChg>
        <pc:spChg chg="add mod ord">
          <ac:chgData name="Jonas Ekerhovd" userId="5af36eb6-542f-485a-ad61-02460742b2e6" providerId="ADAL" clId="{B3E832E5-B11C-7740-A5F6-E0A7FC5236DE}" dt="2024-09-17T17:23:37.327" v="887" actId="1076"/>
          <ac:spMkLst>
            <pc:docMk/>
            <pc:sldMk cId="3588067255" sldId="2147473111"/>
            <ac:spMk id="8" creationId="{C2CC5841-B579-ACAD-351B-4309D9C4E16A}"/>
          </ac:spMkLst>
        </pc:spChg>
        <pc:spChg chg="add mod">
          <ac:chgData name="Jonas Ekerhovd" userId="5af36eb6-542f-485a-ad61-02460742b2e6" providerId="ADAL" clId="{B3E832E5-B11C-7740-A5F6-E0A7FC5236DE}" dt="2024-09-19T06:49:05.162" v="3734" actId="20577"/>
          <ac:spMkLst>
            <pc:docMk/>
            <pc:sldMk cId="3588067255" sldId="2147473111"/>
            <ac:spMk id="9" creationId="{358A7DDD-A026-4D06-8F9D-784C1A529C2D}"/>
          </ac:spMkLst>
        </pc:spChg>
        <pc:picChg chg="add mod">
          <ac:chgData name="Jonas Ekerhovd" userId="5af36eb6-542f-485a-ad61-02460742b2e6" providerId="ADAL" clId="{B3E832E5-B11C-7740-A5F6-E0A7FC5236DE}" dt="2024-09-17T17:23:21.579" v="859" actId="1076"/>
          <ac:picMkLst>
            <pc:docMk/>
            <pc:sldMk cId="3588067255" sldId="2147473111"/>
            <ac:picMk id="11" creationId="{17D44059-6ADA-417C-5305-9FADF92FC108}"/>
          </ac:picMkLst>
        </pc:picChg>
      </pc:sldChg>
      <pc:sldChg chg="addSp delSp modSp add mod ord modClrScheme delAnim chgLayout modNotesTx">
        <pc:chgData name="Jonas Ekerhovd" userId="5af36eb6-542f-485a-ad61-02460742b2e6" providerId="ADAL" clId="{B3E832E5-B11C-7740-A5F6-E0A7FC5236DE}" dt="2024-09-18T10:34:34.247" v="1957" actId="20578"/>
        <pc:sldMkLst>
          <pc:docMk/>
          <pc:sldMk cId="2812108497" sldId="2147473112"/>
        </pc:sldMkLst>
        <pc:spChg chg="add del mod">
          <ac:chgData name="Jonas Ekerhovd" userId="5af36eb6-542f-485a-ad61-02460742b2e6" providerId="ADAL" clId="{B3E832E5-B11C-7740-A5F6-E0A7FC5236DE}" dt="2024-09-17T17:30:01.446" v="934" actId="26606"/>
          <ac:spMkLst>
            <pc:docMk/>
            <pc:sldMk cId="2812108497" sldId="2147473112"/>
            <ac:spMk id="3" creationId="{3FF9EA1E-C3D2-D15B-5D2F-10D97950613C}"/>
          </ac:spMkLst>
        </pc:spChg>
        <pc:spChg chg="mod">
          <ac:chgData name="Jonas Ekerhovd" userId="5af36eb6-542f-485a-ad61-02460742b2e6" providerId="ADAL" clId="{B3E832E5-B11C-7740-A5F6-E0A7FC5236DE}" dt="2024-09-17T17:30:01.446" v="934" actId="26606"/>
          <ac:spMkLst>
            <pc:docMk/>
            <pc:sldMk cId="2812108497" sldId="2147473112"/>
            <ac:spMk id="5" creationId="{30683D38-7B50-AF67-B40F-5D9AD4E38911}"/>
          </ac:spMkLst>
        </pc:spChg>
        <pc:spChg chg="mod">
          <ac:chgData name="Jonas Ekerhovd" userId="5af36eb6-542f-485a-ad61-02460742b2e6" providerId="ADAL" clId="{B3E832E5-B11C-7740-A5F6-E0A7FC5236DE}" dt="2024-09-17T17:30:01.446" v="934" actId="26606"/>
          <ac:spMkLst>
            <pc:docMk/>
            <pc:sldMk cId="2812108497" sldId="2147473112"/>
            <ac:spMk id="6" creationId="{E00E4718-2A43-6F40-73F5-034864B24917}"/>
          </ac:spMkLst>
        </pc:spChg>
        <pc:spChg chg="mod">
          <ac:chgData name="Jonas Ekerhovd" userId="5af36eb6-542f-485a-ad61-02460742b2e6" providerId="ADAL" clId="{B3E832E5-B11C-7740-A5F6-E0A7FC5236DE}" dt="2024-09-17T17:30:01.446" v="934" actId="26606"/>
          <ac:spMkLst>
            <pc:docMk/>
            <pc:sldMk cId="2812108497" sldId="2147473112"/>
            <ac:spMk id="7" creationId="{E6C09F40-EBBE-562D-1CA7-8FABA4FEB98A}"/>
          </ac:spMkLst>
        </pc:spChg>
        <pc:spChg chg="del">
          <ac:chgData name="Jonas Ekerhovd" userId="5af36eb6-542f-485a-ad61-02460742b2e6" providerId="ADAL" clId="{B3E832E5-B11C-7740-A5F6-E0A7FC5236DE}" dt="2024-09-17T17:25:03.262" v="894" actId="478"/>
          <ac:spMkLst>
            <pc:docMk/>
            <pc:sldMk cId="2812108497" sldId="2147473112"/>
            <ac:spMk id="8" creationId="{F6E1BC71-F636-F4AD-3AA1-52C7D3F5CBD3}"/>
          </ac:spMkLst>
        </pc:spChg>
        <pc:spChg chg="mod">
          <ac:chgData name="Jonas Ekerhovd" userId="5af36eb6-542f-485a-ad61-02460742b2e6" providerId="ADAL" clId="{B3E832E5-B11C-7740-A5F6-E0A7FC5236DE}" dt="2024-09-17T17:38:09.958" v="1100" actId="1076"/>
          <ac:spMkLst>
            <pc:docMk/>
            <pc:sldMk cId="2812108497" sldId="2147473112"/>
            <ac:spMk id="9" creationId="{55F65BC3-F585-4CC5-7903-AADABBEAB0E8}"/>
          </ac:spMkLst>
        </pc:spChg>
        <pc:picChg chg="del">
          <ac:chgData name="Jonas Ekerhovd" userId="5af36eb6-542f-485a-ad61-02460742b2e6" providerId="ADAL" clId="{B3E832E5-B11C-7740-A5F6-E0A7FC5236DE}" dt="2024-09-17T17:24:48.656" v="892" actId="478"/>
          <ac:picMkLst>
            <pc:docMk/>
            <pc:sldMk cId="2812108497" sldId="2147473112"/>
            <ac:picMk id="11" creationId="{A902673B-915F-8CA7-3BE3-FE4649193624}"/>
          </ac:picMkLst>
        </pc:picChg>
        <pc:picChg chg="add mod ord">
          <ac:chgData name="Jonas Ekerhovd" userId="5af36eb6-542f-485a-ad61-02460742b2e6" providerId="ADAL" clId="{B3E832E5-B11C-7740-A5F6-E0A7FC5236DE}" dt="2024-09-17T17:30:01.446" v="934" actId="26606"/>
          <ac:picMkLst>
            <pc:docMk/>
            <pc:sldMk cId="2812108497" sldId="2147473112"/>
            <ac:picMk id="3074" creationId="{0912D2D8-488A-80D7-FA65-7D26E166E667}"/>
          </ac:picMkLst>
        </pc:picChg>
      </pc:sldChg>
      <pc:sldChg chg="addSp delSp modSp new mod ord modClrScheme modAnim chgLayout modNotesTx">
        <pc:chgData name="Jonas Ekerhovd" userId="5af36eb6-542f-485a-ad61-02460742b2e6" providerId="ADAL" clId="{B3E832E5-B11C-7740-A5F6-E0A7FC5236DE}" dt="2024-09-19T07:04:08.474" v="4627" actId="20577"/>
        <pc:sldMkLst>
          <pc:docMk/>
          <pc:sldMk cId="3039358685" sldId="2147473113"/>
        </pc:sldMkLst>
        <pc:spChg chg="del">
          <ac:chgData name="Jonas Ekerhovd" userId="5af36eb6-542f-485a-ad61-02460742b2e6" providerId="ADAL" clId="{B3E832E5-B11C-7740-A5F6-E0A7FC5236DE}" dt="2024-09-17T17:32:52.152" v="1085" actId="26606"/>
          <ac:spMkLst>
            <pc:docMk/>
            <pc:sldMk cId="3039358685" sldId="2147473113"/>
            <ac:spMk id="2" creationId="{1A802DFA-0EDE-BAE0-22FC-67A180696A44}"/>
          </ac:spMkLst>
        </pc:spChg>
        <pc:spChg chg="mod">
          <ac:chgData name="Jonas Ekerhovd" userId="5af36eb6-542f-485a-ad61-02460742b2e6" providerId="ADAL" clId="{B3E832E5-B11C-7740-A5F6-E0A7FC5236DE}" dt="2024-09-17T17:39:04.664" v="1136"/>
          <ac:spMkLst>
            <pc:docMk/>
            <pc:sldMk cId="3039358685" sldId="2147473113"/>
            <ac:spMk id="3" creationId="{215E6398-3DEF-BEBB-5A4E-7E24DD350A4B}"/>
          </ac:spMkLst>
        </pc:spChg>
        <pc:spChg chg="mod">
          <ac:chgData name="Jonas Ekerhovd" userId="5af36eb6-542f-485a-ad61-02460742b2e6" providerId="ADAL" clId="{B3E832E5-B11C-7740-A5F6-E0A7FC5236DE}" dt="2024-09-17T17:32:52.152" v="1085" actId="26606"/>
          <ac:spMkLst>
            <pc:docMk/>
            <pc:sldMk cId="3039358685" sldId="2147473113"/>
            <ac:spMk id="4" creationId="{139B39C2-8A44-8751-ECA8-A83176995ED0}"/>
          </ac:spMkLst>
        </pc:spChg>
        <pc:spChg chg="mod">
          <ac:chgData name="Jonas Ekerhovd" userId="5af36eb6-542f-485a-ad61-02460742b2e6" providerId="ADAL" clId="{B3E832E5-B11C-7740-A5F6-E0A7FC5236DE}" dt="2024-09-17T17:32:52.152" v="1085" actId="26606"/>
          <ac:spMkLst>
            <pc:docMk/>
            <pc:sldMk cId="3039358685" sldId="2147473113"/>
            <ac:spMk id="5" creationId="{2D0C92B4-7890-6DB2-540E-DA7753C7EBEB}"/>
          </ac:spMkLst>
        </pc:spChg>
        <pc:spChg chg="mod ord">
          <ac:chgData name="Jonas Ekerhovd" userId="5af36eb6-542f-485a-ad61-02460742b2e6" providerId="ADAL" clId="{B3E832E5-B11C-7740-A5F6-E0A7FC5236DE}" dt="2024-09-18T13:04:27.624" v="3118" actId="114"/>
          <ac:spMkLst>
            <pc:docMk/>
            <pc:sldMk cId="3039358685" sldId="2147473113"/>
            <ac:spMk id="6" creationId="{32E0613E-3BDC-0D74-DBEE-F760E7645DC8}"/>
          </ac:spMkLst>
        </pc:spChg>
        <pc:picChg chg="add mod">
          <ac:chgData name="Jonas Ekerhovd" userId="5af36eb6-542f-485a-ad61-02460742b2e6" providerId="ADAL" clId="{B3E832E5-B11C-7740-A5F6-E0A7FC5236DE}" dt="2024-09-17T17:37:48.852" v="1098" actId="14100"/>
          <ac:picMkLst>
            <pc:docMk/>
            <pc:sldMk cId="3039358685" sldId="2147473113"/>
            <ac:picMk id="4098" creationId="{6CBDAF3C-7048-71A0-9578-6E5953AEBCE4}"/>
          </ac:picMkLst>
        </pc:picChg>
      </pc:sldChg>
      <pc:sldChg chg="delSp modSp add del mod modAnim">
        <pc:chgData name="Jonas Ekerhovd" userId="5af36eb6-542f-485a-ad61-02460742b2e6" providerId="ADAL" clId="{B3E832E5-B11C-7740-A5F6-E0A7FC5236DE}" dt="2024-09-17T18:14:16.738" v="1473" actId="2696"/>
        <pc:sldMkLst>
          <pc:docMk/>
          <pc:sldMk cId="839385141" sldId="2147473114"/>
        </pc:sldMkLst>
        <pc:spChg chg="mod">
          <ac:chgData name="Jonas Ekerhovd" userId="5af36eb6-542f-485a-ad61-02460742b2e6" providerId="ADAL" clId="{B3E832E5-B11C-7740-A5F6-E0A7FC5236DE}" dt="2024-09-17T17:39:39.238" v="1141" actId="20577"/>
          <ac:spMkLst>
            <pc:docMk/>
            <pc:sldMk cId="839385141" sldId="2147473114"/>
            <ac:spMk id="2" creationId="{7D1DF291-C0A7-CA30-C1D8-AB528464516F}"/>
          </ac:spMkLst>
        </pc:spChg>
        <pc:picChg chg="del">
          <ac:chgData name="Jonas Ekerhovd" userId="5af36eb6-542f-485a-ad61-02460742b2e6" providerId="ADAL" clId="{B3E832E5-B11C-7740-A5F6-E0A7FC5236DE}" dt="2024-09-17T17:39:41.064" v="1142" actId="478"/>
          <ac:picMkLst>
            <pc:docMk/>
            <pc:sldMk cId="839385141" sldId="2147473114"/>
            <ac:picMk id="1032" creationId="{29317B73-A3B8-96B0-8530-2539B3E5D6A3}"/>
          </ac:picMkLst>
        </pc:picChg>
      </pc:sldChg>
      <pc:sldChg chg="addSp modSp add mod modNotesTx">
        <pc:chgData name="Jonas Ekerhovd" userId="5af36eb6-542f-485a-ad61-02460742b2e6" providerId="ADAL" clId="{B3E832E5-B11C-7740-A5F6-E0A7FC5236DE}" dt="2024-09-19T06:57:07.771" v="3932" actId="1076"/>
        <pc:sldMkLst>
          <pc:docMk/>
          <pc:sldMk cId="1421637711" sldId="2147473115"/>
        </pc:sldMkLst>
        <pc:spChg chg="mod">
          <ac:chgData name="Jonas Ekerhovd" userId="5af36eb6-542f-485a-ad61-02460742b2e6" providerId="ADAL" clId="{B3E832E5-B11C-7740-A5F6-E0A7FC5236DE}" dt="2024-09-17T17:41:42.030" v="1156" actId="20577"/>
          <ac:spMkLst>
            <pc:docMk/>
            <pc:sldMk cId="1421637711" sldId="2147473115"/>
            <ac:spMk id="2" creationId="{67264469-1E60-BE50-765B-F21B2B5845B3}"/>
          </ac:spMkLst>
        </pc:spChg>
        <pc:spChg chg="add mod">
          <ac:chgData name="Jonas Ekerhovd" userId="5af36eb6-542f-485a-ad61-02460742b2e6" providerId="ADAL" clId="{B3E832E5-B11C-7740-A5F6-E0A7FC5236DE}" dt="2024-09-19T06:57:04.574" v="3931" actId="1076"/>
          <ac:spMkLst>
            <pc:docMk/>
            <pc:sldMk cId="1421637711" sldId="2147473115"/>
            <ac:spMk id="6" creationId="{C0ED7452-2521-7B24-C98D-AFF7269F0778}"/>
          </ac:spMkLst>
        </pc:spChg>
        <pc:spChg chg="mod">
          <ac:chgData name="Jonas Ekerhovd" userId="5af36eb6-542f-485a-ad61-02460742b2e6" providerId="ADAL" clId="{B3E832E5-B11C-7740-A5F6-E0A7FC5236DE}" dt="2024-09-19T06:57:07.771" v="3932" actId="1076"/>
          <ac:spMkLst>
            <pc:docMk/>
            <pc:sldMk cId="1421637711" sldId="2147473115"/>
            <ac:spMk id="8" creationId="{27E9F620-CA02-3E5C-9539-D5452B1EEF54}"/>
          </ac:spMkLst>
        </pc:spChg>
      </pc:sldChg>
      <pc:sldChg chg="add del">
        <pc:chgData name="Jonas Ekerhovd" userId="5af36eb6-542f-485a-ad61-02460742b2e6" providerId="ADAL" clId="{B3E832E5-B11C-7740-A5F6-E0A7FC5236DE}" dt="2024-09-17T17:40:10.165" v="1144" actId="2696"/>
        <pc:sldMkLst>
          <pc:docMk/>
          <pc:sldMk cId="3255085065" sldId="2147473115"/>
        </pc:sldMkLst>
      </pc:sldChg>
      <pc:sldChg chg="add del">
        <pc:chgData name="Jonas Ekerhovd" userId="5af36eb6-542f-485a-ad61-02460742b2e6" providerId="ADAL" clId="{B3E832E5-B11C-7740-A5F6-E0A7FC5236DE}" dt="2024-09-17T18:12:35.552" v="1393" actId="2696"/>
        <pc:sldMkLst>
          <pc:docMk/>
          <pc:sldMk cId="1543689903" sldId="2147473116"/>
        </pc:sldMkLst>
      </pc:sldChg>
      <pc:sldChg chg="addSp delSp modSp add mod ord delAnim modAnim modNotesTx">
        <pc:chgData name="Jonas Ekerhovd" userId="5af36eb6-542f-485a-ad61-02460742b2e6" providerId="ADAL" clId="{B3E832E5-B11C-7740-A5F6-E0A7FC5236DE}" dt="2024-09-18T13:22:46.162" v="3711"/>
        <pc:sldMkLst>
          <pc:docMk/>
          <pc:sldMk cId="3092161309" sldId="2147473117"/>
        </pc:sldMkLst>
        <pc:spChg chg="mod">
          <ac:chgData name="Jonas Ekerhovd" userId="5af36eb6-542f-485a-ad61-02460742b2e6" providerId="ADAL" clId="{B3E832E5-B11C-7740-A5F6-E0A7FC5236DE}" dt="2024-09-18T13:21:36.207" v="3699" actId="207"/>
          <ac:spMkLst>
            <pc:docMk/>
            <pc:sldMk cId="3092161309" sldId="2147473117"/>
            <ac:spMk id="2" creationId="{95FB7036-B1B3-A7D7-94D2-F39FC9AE3893}"/>
          </ac:spMkLst>
        </pc:spChg>
        <pc:spChg chg="mod">
          <ac:chgData name="Jonas Ekerhovd" userId="5af36eb6-542f-485a-ad61-02460742b2e6" providerId="ADAL" clId="{B3E832E5-B11C-7740-A5F6-E0A7FC5236DE}" dt="2024-09-18T13:21:36.207" v="3699" actId="207"/>
          <ac:spMkLst>
            <pc:docMk/>
            <pc:sldMk cId="3092161309" sldId="2147473117"/>
            <ac:spMk id="3" creationId="{575CA1E9-A598-773D-A80B-4AF2546F1DBE}"/>
          </ac:spMkLst>
        </pc:spChg>
        <pc:spChg chg="mod">
          <ac:chgData name="Jonas Ekerhovd" userId="5af36eb6-542f-485a-ad61-02460742b2e6" providerId="ADAL" clId="{B3E832E5-B11C-7740-A5F6-E0A7FC5236DE}" dt="2024-09-18T13:21:36.207" v="3699" actId="207"/>
          <ac:spMkLst>
            <pc:docMk/>
            <pc:sldMk cId="3092161309" sldId="2147473117"/>
            <ac:spMk id="4" creationId="{DAA97BBE-FAFF-FDE9-A34E-BC838CBF71AA}"/>
          </ac:spMkLst>
        </pc:spChg>
        <pc:spChg chg="add del mod">
          <ac:chgData name="Jonas Ekerhovd" userId="5af36eb6-542f-485a-ad61-02460742b2e6" providerId="ADAL" clId="{B3E832E5-B11C-7740-A5F6-E0A7FC5236DE}" dt="2024-09-18T13:21:03.806" v="3669" actId="478"/>
          <ac:spMkLst>
            <pc:docMk/>
            <pc:sldMk cId="3092161309" sldId="2147473117"/>
            <ac:spMk id="7" creationId="{CE262A4C-03FB-BFD9-701C-6554A5840455}"/>
          </ac:spMkLst>
        </pc:spChg>
        <pc:spChg chg="del mod">
          <ac:chgData name="Jonas Ekerhovd" userId="5af36eb6-542f-485a-ad61-02460742b2e6" providerId="ADAL" clId="{B3E832E5-B11C-7740-A5F6-E0A7FC5236DE}" dt="2024-09-17T17:42:58.522" v="1190" actId="478"/>
          <ac:spMkLst>
            <pc:docMk/>
            <pc:sldMk cId="3092161309" sldId="2147473117"/>
            <ac:spMk id="8" creationId="{A3C4AA22-4FE9-C93A-9CEE-F33C518BBEB2}"/>
          </ac:spMkLst>
        </pc:spChg>
        <pc:spChg chg="add mod">
          <ac:chgData name="Jonas Ekerhovd" userId="5af36eb6-542f-485a-ad61-02460742b2e6" providerId="ADAL" clId="{B3E832E5-B11C-7740-A5F6-E0A7FC5236DE}" dt="2024-09-18T13:21:06.977" v="3671"/>
          <ac:spMkLst>
            <pc:docMk/>
            <pc:sldMk cId="3092161309" sldId="2147473117"/>
            <ac:spMk id="9" creationId="{AC9C3BB6-7703-8F56-E8C1-E1B5D47FFD8B}"/>
          </ac:spMkLst>
        </pc:spChg>
        <pc:spChg chg="add mod">
          <ac:chgData name="Jonas Ekerhovd" userId="5af36eb6-542f-485a-ad61-02460742b2e6" providerId="ADAL" clId="{B3E832E5-B11C-7740-A5F6-E0A7FC5236DE}" dt="2024-09-18T13:22:05.360" v="3707" actId="1076"/>
          <ac:spMkLst>
            <pc:docMk/>
            <pc:sldMk cId="3092161309" sldId="2147473117"/>
            <ac:spMk id="11" creationId="{1E66EE55-F8DF-D954-1B14-9ECB7AE86003}"/>
          </ac:spMkLst>
        </pc:spChg>
        <pc:picChg chg="add mod">
          <ac:chgData name="Jonas Ekerhovd" userId="5af36eb6-542f-485a-ad61-02460742b2e6" providerId="ADAL" clId="{B3E832E5-B11C-7740-A5F6-E0A7FC5236DE}" dt="2024-09-18T13:21:36.207" v="3699" actId="207"/>
          <ac:picMkLst>
            <pc:docMk/>
            <pc:sldMk cId="3092161309" sldId="2147473117"/>
            <ac:picMk id="6" creationId="{093F272D-620D-7246-4098-33066EA1F125}"/>
          </ac:picMkLst>
        </pc:picChg>
        <pc:picChg chg="add">
          <ac:chgData name="Jonas Ekerhovd" userId="5af36eb6-542f-485a-ad61-02460742b2e6" providerId="ADAL" clId="{B3E832E5-B11C-7740-A5F6-E0A7FC5236DE}" dt="2024-09-18T13:21:07.021" v="3672"/>
          <ac:picMkLst>
            <pc:docMk/>
            <pc:sldMk cId="3092161309" sldId="2147473117"/>
            <ac:picMk id="10" creationId="{FE8D150D-B40B-DC09-CEFF-BB38CA012560}"/>
          </ac:picMkLst>
        </pc:picChg>
      </pc:sldChg>
      <pc:sldChg chg="addSp delSp modSp new mod ord chgLayout modNotesTx">
        <pc:chgData name="Jonas Ekerhovd" userId="5af36eb6-542f-485a-ad61-02460742b2e6" providerId="ADAL" clId="{B3E832E5-B11C-7740-A5F6-E0A7FC5236DE}" dt="2024-09-18T13:17:03.750" v="3654" actId="20577"/>
        <pc:sldMkLst>
          <pc:docMk/>
          <pc:sldMk cId="3935078071" sldId="2147473118"/>
        </pc:sldMkLst>
        <pc:spChg chg="mod">
          <ac:chgData name="Jonas Ekerhovd" userId="5af36eb6-542f-485a-ad61-02460742b2e6" providerId="ADAL" clId="{B3E832E5-B11C-7740-A5F6-E0A7FC5236DE}" dt="2024-09-17T17:44:50.861" v="1208" actId="26606"/>
          <ac:spMkLst>
            <pc:docMk/>
            <pc:sldMk cId="3935078071" sldId="2147473118"/>
            <ac:spMk id="2" creationId="{A2908510-DCAF-C855-FDEF-FB367B03F755}"/>
          </ac:spMkLst>
        </pc:spChg>
        <pc:spChg chg="mod modVis">
          <ac:chgData name="Jonas Ekerhovd" userId="5af36eb6-542f-485a-ad61-02460742b2e6" providerId="ADAL" clId="{B3E832E5-B11C-7740-A5F6-E0A7FC5236DE}" dt="2024-09-17T17:44:50.861" v="1208" actId="26606"/>
          <ac:spMkLst>
            <pc:docMk/>
            <pc:sldMk cId="3935078071" sldId="2147473118"/>
            <ac:spMk id="3" creationId="{136AA18B-39E8-51EE-80AF-72A7E71135F1}"/>
          </ac:spMkLst>
        </pc:spChg>
        <pc:picChg chg="add mod ord">
          <ac:chgData name="Jonas Ekerhovd" userId="5af36eb6-542f-485a-ad61-02460742b2e6" providerId="ADAL" clId="{B3E832E5-B11C-7740-A5F6-E0A7FC5236DE}" dt="2024-09-17T17:44:50.861" v="1208" actId="26606"/>
          <ac:picMkLst>
            <pc:docMk/>
            <pc:sldMk cId="3935078071" sldId="2147473118"/>
            <ac:picMk id="5" creationId="{462CE8F5-3051-27DE-88D5-F75C8BCF110C}"/>
          </ac:picMkLst>
        </pc:picChg>
        <pc:picChg chg="add del mod">
          <ac:chgData name="Jonas Ekerhovd" userId="5af36eb6-542f-485a-ad61-02460742b2e6" providerId="ADAL" clId="{B3E832E5-B11C-7740-A5F6-E0A7FC5236DE}" dt="2024-09-17T17:44:47.390" v="1207" actId="478"/>
          <ac:picMkLst>
            <pc:docMk/>
            <pc:sldMk cId="3935078071" sldId="2147473118"/>
            <ac:picMk id="7" creationId="{4DBFCF59-F157-5B26-A7F9-B5D7A29DC152}"/>
          </ac:picMkLst>
        </pc:picChg>
      </pc:sldChg>
      <pc:sldChg chg="addSp modSp add mod ord chgLayout modNotesTx">
        <pc:chgData name="Jonas Ekerhovd" userId="5af36eb6-542f-485a-ad61-02460742b2e6" providerId="ADAL" clId="{B3E832E5-B11C-7740-A5F6-E0A7FC5236DE}" dt="2024-09-18T13:15:44.917" v="3408"/>
        <pc:sldMkLst>
          <pc:docMk/>
          <pc:sldMk cId="3192770955" sldId="2147473119"/>
        </pc:sldMkLst>
        <pc:spChg chg="mod">
          <ac:chgData name="Jonas Ekerhovd" userId="5af36eb6-542f-485a-ad61-02460742b2e6" providerId="ADAL" clId="{B3E832E5-B11C-7740-A5F6-E0A7FC5236DE}" dt="2024-09-17T17:45:05.973" v="1214" actId="26606"/>
          <ac:spMkLst>
            <pc:docMk/>
            <pc:sldMk cId="3192770955" sldId="2147473119"/>
            <ac:spMk id="2" creationId="{C0C51621-2FF4-E5DD-F744-53C8BD38A2FD}"/>
          </ac:spMkLst>
        </pc:spChg>
        <pc:spChg chg="mod modVis">
          <ac:chgData name="Jonas Ekerhovd" userId="5af36eb6-542f-485a-ad61-02460742b2e6" providerId="ADAL" clId="{B3E832E5-B11C-7740-A5F6-E0A7FC5236DE}" dt="2024-09-17T17:45:05.973" v="1214" actId="26606"/>
          <ac:spMkLst>
            <pc:docMk/>
            <pc:sldMk cId="3192770955" sldId="2147473119"/>
            <ac:spMk id="3" creationId="{9559BD09-EEF8-E913-F955-DD83C5080138}"/>
          </ac:spMkLst>
        </pc:spChg>
        <pc:picChg chg="add mod ord">
          <ac:chgData name="Jonas Ekerhovd" userId="5af36eb6-542f-485a-ad61-02460742b2e6" providerId="ADAL" clId="{B3E832E5-B11C-7740-A5F6-E0A7FC5236DE}" dt="2024-09-17T17:45:05.973" v="1214" actId="26606"/>
          <ac:picMkLst>
            <pc:docMk/>
            <pc:sldMk cId="3192770955" sldId="2147473119"/>
            <ac:picMk id="5" creationId="{6AD5C7CD-2D8D-7355-6E34-3337B61F4844}"/>
          </ac:picMkLst>
        </pc:picChg>
      </pc:sldChg>
      <pc:sldChg chg="addSp modSp add mod ord chgLayout modNotesTx">
        <pc:chgData name="Jonas Ekerhovd" userId="5af36eb6-542f-485a-ad61-02460742b2e6" providerId="ADAL" clId="{B3E832E5-B11C-7740-A5F6-E0A7FC5236DE}" dt="2024-09-18T13:14:11.062" v="3403" actId="20577"/>
        <pc:sldMkLst>
          <pc:docMk/>
          <pc:sldMk cId="2290151337" sldId="2147473120"/>
        </pc:sldMkLst>
        <pc:spChg chg="mod">
          <ac:chgData name="Jonas Ekerhovd" userId="5af36eb6-542f-485a-ad61-02460742b2e6" providerId="ADAL" clId="{B3E832E5-B11C-7740-A5F6-E0A7FC5236DE}" dt="2024-09-17T17:45:24.974" v="1218" actId="26606"/>
          <ac:spMkLst>
            <pc:docMk/>
            <pc:sldMk cId="2290151337" sldId="2147473120"/>
            <ac:spMk id="2" creationId="{C8A0D795-4532-B404-31AE-1EA157A7306A}"/>
          </ac:spMkLst>
        </pc:spChg>
        <pc:spChg chg="mod modVis">
          <ac:chgData name="Jonas Ekerhovd" userId="5af36eb6-542f-485a-ad61-02460742b2e6" providerId="ADAL" clId="{B3E832E5-B11C-7740-A5F6-E0A7FC5236DE}" dt="2024-09-17T17:45:24.974" v="1218" actId="26606"/>
          <ac:spMkLst>
            <pc:docMk/>
            <pc:sldMk cId="2290151337" sldId="2147473120"/>
            <ac:spMk id="3" creationId="{9304F97D-5B3C-B811-A0C3-1E997FFEEC67}"/>
          </ac:spMkLst>
        </pc:spChg>
        <pc:picChg chg="add mod ord">
          <ac:chgData name="Jonas Ekerhovd" userId="5af36eb6-542f-485a-ad61-02460742b2e6" providerId="ADAL" clId="{B3E832E5-B11C-7740-A5F6-E0A7FC5236DE}" dt="2024-09-17T17:45:24.974" v="1218" actId="26606"/>
          <ac:picMkLst>
            <pc:docMk/>
            <pc:sldMk cId="2290151337" sldId="2147473120"/>
            <ac:picMk id="5" creationId="{F0459BB0-4FBF-0DEA-1BF3-EFCBD3E5DF86}"/>
          </ac:picMkLst>
        </pc:picChg>
      </pc:sldChg>
      <pc:sldChg chg="add del">
        <pc:chgData name="Jonas Ekerhovd" userId="5af36eb6-542f-485a-ad61-02460742b2e6" providerId="ADAL" clId="{B3E832E5-B11C-7740-A5F6-E0A7FC5236DE}" dt="2024-09-18T10:38:11.746" v="2020" actId="2696"/>
        <pc:sldMkLst>
          <pc:docMk/>
          <pc:sldMk cId="3421201326" sldId="2147473121"/>
        </pc:sldMkLst>
      </pc:sldChg>
      <pc:sldChg chg="addSp modSp add mod ord modAnim modNotesTx">
        <pc:chgData name="Jonas Ekerhovd" userId="5af36eb6-542f-485a-ad61-02460742b2e6" providerId="ADAL" clId="{B3E832E5-B11C-7740-A5F6-E0A7FC5236DE}" dt="2024-09-19T06:43:44.071" v="3726"/>
        <pc:sldMkLst>
          <pc:docMk/>
          <pc:sldMk cId="3091080146" sldId="2147473122"/>
        </pc:sldMkLst>
        <pc:spChg chg="mod">
          <ac:chgData name="Jonas Ekerhovd" userId="5af36eb6-542f-485a-ad61-02460742b2e6" providerId="ADAL" clId="{B3E832E5-B11C-7740-A5F6-E0A7FC5236DE}" dt="2024-09-17T17:46:25.823" v="1258" actId="20577"/>
          <ac:spMkLst>
            <pc:docMk/>
            <pc:sldMk cId="3091080146" sldId="2147473122"/>
            <ac:spMk id="2" creationId="{6F9007D9-7F79-DA85-C3F9-DF5FD361B0A6}"/>
          </ac:spMkLst>
        </pc:spChg>
        <pc:spChg chg="add mod">
          <ac:chgData name="Jonas Ekerhovd" userId="5af36eb6-542f-485a-ad61-02460742b2e6" providerId="ADAL" clId="{B3E832E5-B11C-7740-A5F6-E0A7FC5236DE}" dt="2024-09-17T17:49:13.006" v="1349" actId="1076"/>
          <ac:spMkLst>
            <pc:docMk/>
            <pc:sldMk cId="3091080146" sldId="2147473122"/>
            <ac:spMk id="5" creationId="{695D4C76-3CAE-A277-1003-A9C79440E954}"/>
          </ac:spMkLst>
        </pc:spChg>
        <pc:spChg chg="add mod">
          <ac:chgData name="Jonas Ekerhovd" userId="5af36eb6-542f-485a-ad61-02460742b2e6" providerId="ADAL" clId="{B3E832E5-B11C-7740-A5F6-E0A7FC5236DE}" dt="2024-09-17T17:48:14.557" v="1322" actId="20577"/>
          <ac:spMkLst>
            <pc:docMk/>
            <pc:sldMk cId="3091080146" sldId="2147473122"/>
            <ac:spMk id="6" creationId="{0DAA47EB-E6DA-23DF-BD0C-75E2278E1037}"/>
          </ac:spMkLst>
        </pc:spChg>
        <pc:spChg chg="add mod">
          <ac:chgData name="Jonas Ekerhovd" userId="5af36eb6-542f-485a-ad61-02460742b2e6" providerId="ADAL" clId="{B3E832E5-B11C-7740-A5F6-E0A7FC5236DE}" dt="2024-09-17T17:49:13.006" v="1349" actId="1076"/>
          <ac:spMkLst>
            <pc:docMk/>
            <pc:sldMk cId="3091080146" sldId="2147473122"/>
            <ac:spMk id="7" creationId="{F0406D3E-ED5F-34F3-CD7D-2550FCA18D94}"/>
          </ac:spMkLst>
        </pc:spChg>
        <pc:spChg chg="mod">
          <ac:chgData name="Jonas Ekerhovd" userId="5af36eb6-542f-485a-ad61-02460742b2e6" providerId="ADAL" clId="{B3E832E5-B11C-7740-A5F6-E0A7FC5236DE}" dt="2024-09-17T17:49:13.006" v="1349" actId="1076"/>
          <ac:spMkLst>
            <pc:docMk/>
            <pc:sldMk cId="3091080146" sldId="2147473122"/>
            <ac:spMk id="8" creationId="{98876DDE-2366-9E4F-151F-23A0498572A0}"/>
          </ac:spMkLst>
        </pc:spChg>
        <pc:picChg chg="add mod">
          <ac:chgData name="Jonas Ekerhovd" userId="5af36eb6-542f-485a-ad61-02460742b2e6" providerId="ADAL" clId="{B3E832E5-B11C-7740-A5F6-E0A7FC5236DE}" dt="2024-09-17T18:01:48.236" v="1363"/>
          <ac:picMkLst>
            <pc:docMk/>
            <pc:sldMk cId="3091080146" sldId="2147473122"/>
            <ac:picMk id="9" creationId="{C7239D3A-9C9D-0B52-82BF-3372C3064F1E}"/>
          </ac:picMkLst>
        </pc:picChg>
        <pc:picChg chg="add mod">
          <ac:chgData name="Jonas Ekerhovd" userId="5af36eb6-542f-485a-ad61-02460742b2e6" providerId="ADAL" clId="{B3E832E5-B11C-7740-A5F6-E0A7FC5236DE}" dt="2024-09-17T18:04:27.795" v="1382" actId="1076"/>
          <ac:picMkLst>
            <pc:docMk/>
            <pc:sldMk cId="3091080146" sldId="2147473122"/>
            <ac:picMk id="14" creationId="{83D2DB44-7CAF-5B60-BBDE-542D0B0870F1}"/>
          </ac:picMkLst>
        </pc:picChg>
        <pc:picChg chg="add mod">
          <ac:chgData name="Jonas Ekerhovd" userId="5af36eb6-542f-485a-ad61-02460742b2e6" providerId="ADAL" clId="{B3E832E5-B11C-7740-A5F6-E0A7FC5236DE}" dt="2024-09-17T18:09:29.410" v="1387" actId="14100"/>
          <ac:picMkLst>
            <pc:docMk/>
            <pc:sldMk cId="3091080146" sldId="2147473122"/>
            <ac:picMk id="15" creationId="{561DEB17-45F2-FD24-4FCE-B226392E033A}"/>
          </ac:picMkLst>
        </pc:picChg>
        <pc:cxnChg chg="add mod">
          <ac:chgData name="Jonas Ekerhovd" userId="5af36eb6-542f-485a-ad61-02460742b2e6" providerId="ADAL" clId="{B3E832E5-B11C-7740-A5F6-E0A7FC5236DE}" dt="2024-09-17T18:02:22.805" v="1369" actId="208"/>
          <ac:cxnSpMkLst>
            <pc:docMk/>
            <pc:sldMk cId="3091080146" sldId="2147473122"/>
            <ac:cxnSpMk id="11" creationId="{2CEB2557-5361-C143-0F4B-FDA1AE59A1A5}"/>
          </ac:cxnSpMkLst>
        </pc:cxnChg>
      </pc:sldChg>
      <pc:sldChg chg="addSp delSp modSp add mod modNotesTx">
        <pc:chgData name="Jonas Ekerhovd" userId="5af36eb6-542f-485a-ad61-02460742b2e6" providerId="ADAL" clId="{B3E832E5-B11C-7740-A5F6-E0A7FC5236DE}" dt="2024-09-19T09:42:55.292" v="4896" actId="14100"/>
        <pc:sldMkLst>
          <pc:docMk/>
          <pc:sldMk cId="3199326918" sldId="2147473123"/>
        </pc:sldMkLst>
        <pc:spChg chg="mod">
          <ac:chgData name="Jonas Ekerhovd" userId="5af36eb6-542f-485a-ad61-02460742b2e6" providerId="ADAL" clId="{B3E832E5-B11C-7740-A5F6-E0A7FC5236DE}" dt="2024-09-18T13:17:30.633" v="3658" actId="20577"/>
          <ac:spMkLst>
            <pc:docMk/>
            <pc:sldMk cId="3199326918" sldId="2147473123"/>
            <ac:spMk id="2" creationId="{6E732FE8-ECFB-2875-CE7E-BAE2FF162CF9}"/>
          </ac:spMkLst>
        </pc:spChg>
        <pc:spChg chg="add mod">
          <ac:chgData name="Jonas Ekerhovd" userId="5af36eb6-542f-485a-ad61-02460742b2e6" providerId="ADAL" clId="{B3E832E5-B11C-7740-A5F6-E0A7FC5236DE}" dt="2024-09-18T11:50:41.914" v="2586" actId="1076"/>
          <ac:spMkLst>
            <pc:docMk/>
            <pc:sldMk cId="3199326918" sldId="2147473123"/>
            <ac:spMk id="7" creationId="{9ED29A37-EF4E-34C2-FDE5-31CD62251660}"/>
          </ac:spMkLst>
        </pc:spChg>
        <pc:spChg chg="mod">
          <ac:chgData name="Jonas Ekerhovd" userId="5af36eb6-542f-485a-ad61-02460742b2e6" providerId="ADAL" clId="{B3E832E5-B11C-7740-A5F6-E0A7FC5236DE}" dt="2024-09-19T09:42:55.292" v="4896" actId="14100"/>
          <ac:spMkLst>
            <pc:docMk/>
            <pc:sldMk cId="3199326918" sldId="2147473123"/>
            <ac:spMk id="8" creationId="{DB0CBF3B-8E62-2C3E-BBDE-13EAB86DBD0D}"/>
          </ac:spMkLst>
        </pc:spChg>
        <pc:picChg chg="add del mod">
          <ac:chgData name="Jonas Ekerhovd" userId="5af36eb6-542f-485a-ad61-02460742b2e6" providerId="ADAL" clId="{B3E832E5-B11C-7740-A5F6-E0A7FC5236DE}" dt="2024-09-18T13:31:22.421" v="3716" actId="478"/>
          <ac:picMkLst>
            <pc:docMk/>
            <pc:sldMk cId="3199326918" sldId="2147473123"/>
            <ac:picMk id="6" creationId="{2BD6DE44-FB81-9BBA-A98A-00CBF1498D21}"/>
          </ac:picMkLst>
        </pc:picChg>
        <pc:picChg chg="add del mod">
          <ac:chgData name="Jonas Ekerhovd" userId="5af36eb6-542f-485a-ad61-02460742b2e6" providerId="ADAL" clId="{B3E832E5-B11C-7740-A5F6-E0A7FC5236DE}" dt="2024-09-19T09:42:33.421" v="4893" actId="478"/>
          <ac:picMkLst>
            <pc:docMk/>
            <pc:sldMk cId="3199326918" sldId="2147473123"/>
            <ac:picMk id="10" creationId="{39FDF9DD-66E5-8729-BFFA-10C354A4EE14}"/>
          </ac:picMkLst>
        </pc:picChg>
      </pc:sldChg>
      <pc:sldChg chg="delSp modSp add del mod ord modNotesTx">
        <pc:chgData name="Jonas Ekerhovd" userId="5af36eb6-542f-485a-ad61-02460742b2e6" providerId="ADAL" clId="{B3E832E5-B11C-7740-A5F6-E0A7FC5236DE}" dt="2024-09-19T06:57:23.614" v="3933" actId="2696"/>
        <pc:sldMkLst>
          <pc:docMk/>
          <pc:sldMk cId="2593130794" sldId="2147473124"/>
        </pc:sldMkLst>
        <pc:spChg chg="mod">
          <ac:chgData name="Jonas Ekerhovd" userId="5af36eb6-542f-485a-ad61-02460742b2e6" providerId="ADAL" clId="{B3E832E5-B11C-7740-A5F6-E0A7FC5236DE}" dt="2024-09-18T13:12:01.747" v="3280" actId="20577"/>
          <ac:spMkLst>
            <pc:docMk/>
            <pc:sldMk cId="2593130794" sldId="2147473124"/>
            <ac:spMk id="2" creationId="{FA57E6FE-D843-DD6B-EB64-DAD641FEF914}"/>
          </ac:spMkLst>
        </pc:spChg>
        <pc:spChg chg="mod">
          <ac:chgData name="Jonas Ekerhovd" userId="5af36eb6-542f-485a-ad61-02460742b2e6" providerId="ADAL" clId="{B3E832E5-B11C-7740-A5F6-E0A7FC5236DE}" dt="2024-09-18T13:12:12.260" v="3283" actId="5793"/>
          <ac:spMkLst>
            <pc:docMk/>
            <pc:sldMk cId="2593130794" sldId="2147473124"/>
            <ac:spMk id="8" creationId="{DE1711AE-6BEC-3633-5165-3F928F8DB6A0}"/>
          </ac:spMkLst>
        </pc:spChg>
        <pc:picChg chg="del">
          <ac:chgData name="Jonas Ekerhovd" userId="5af36eb6-542f-485a-ad61-02460742b2e6" providerId="ADAL" clId="{B3E832E5-B11C-7740-A5F6-E0A7FC5236DE}" dt="2024-09-18T05:17:21.123" v="1681" actId="478"/>
          <ac:picMkLst>
            <pc:docMk/>
            <pc:sldMk cId="2593130794" sldId="2147473124"/>
            <ac:picMk id="6" creationId="{C8814FFE-7806-A540-4904-87B02A87621E}"/>
          </ac:picMkLst>
        </pc:picChg>
      </pc:sldChg>
      <pc:sldChg chg="add del ord">
        <pc:chgData name="Jonas Ekerhovd" userId="5af36eb6-542f-485a-ad61-02460742b2e6" providerId="ADAL" clId="{B3E832E5-B11C-7740-A5F6-E0A7FC5236DE}" dt="2024-09-18T11:40:52.996" v="2368" actId="2696"/>
        <pc:sldMkLst>
          <pc:docMk/>
          <pc:sldMk cId="3101115151" sldId="2147473125"/>
        </pc:sldMkLst>
      </pc:sldChg>
      <pc:sldChg chg="addSp delSp modSp add mod ord modAnim modNotesTx">
        <pc:chgData name="Jonas Ekerhovd" userId="5af36eb6-542f-485a-ad61-02460742b2e6" providerId="ADAL" clId="{B3E832E5-B11C-7740-A5F6-E0A7FC5236DE}" dt="2024-09-19T07:09:39.563" v="4892" actId="20577"/>
        <pc:sldMkLst>
          <pc:docMk/>
          <pc:sldMk cId="2124752816" sldId="2147473126"/>
        </pc:sldMkLst>
        <pc:spChg chg="mod">
          <ac:chgData name="Jonas Ekerhovd" userId="5af36eb6-542f-485a-ad61-02460742b2e6" providerId="ADAL" clId="{B3E832E5-B11C-7740-A5F6-E0A7FC5236DE}" dt="2024-09-18T13:11:47.427" v="3278" actId="20577"/>
          <ac:spMkLst>
            <pc:docMk/>
            <pc:sldMk cId="2124752816" sldId="2147473126"/>
            <ac:spMk id="2" creationId="{DAAAB307-EA59-8DB7-8617-F885D9B96976}"/>
          </ac:spMkLst>
        </pc:spChg>
        <pc:spChg chg="add mod">
          <ac:chgData name="Jonas Ekerhovd" userId="5af36eb6-542f-485a-ad61-02460742b2e6" providerId="ADAL" clId="{B3E832E5-B11C-7740-A5F6-E0A7FC5236DE}" dt="2024-09-18T11:29:57.634" v="2218" actId="1076"/>
          <ac:spMkLst>
            <pc:docMk/>
            <pc:sldMk cId="2124752816" sldId="2147473126"/>
            <ac:spMk id="6" creationId="{39E2B659-A3A8-493E-C937-FA1C65C05797}"/>
          </ac:spMkLst>
        </pc:spChg>
        <pc:spChg chg="mod">
          <ac:chgData name="Jonas Ekerhovd" userId="5af36eb6-542f-485a-ad61-02460742b2e6" providerId="ADAL" clId="{B3E832E5-B11C-7740-A5F6-E0A7FC5236DE}" dt="2024-09-18T11:22:00.884" v="2208" actId="20577"/>
          <ac:spMkLst>
            <pc:docMk/>
            <pc:sldMk cId="2124752816" sldId="2147473126"/>
            <ac:spMk id="8" creationId="{D88EE5B1-811D-4808-F808-CAD7931C762F}"/>
          </ac:spMkLst>
        </pc:spChg>
        <pc:picChg chg="add mod">
          <ac:chgData name="Jonas Ekerhovd" userId="5af36eb6-542f-485a-ad61-02460742b2e6" providerId="ADAL" clId="{B3E832E5-B11C-7740-A5F6-E0A7FC5236DE}" dt="2024-09-18T11:29:48.154" v="2217" actId="962"/>
          <ac:picMkLst>
            <pc:docMk/>
            <pc:sldMk cId="2124752816" sldId="2147473126"/>
            <ac:picMk id="9" creationId="{A848D66F-EDF7-237D-2420-F21C0BBF0DE5}"/>
          </ac:picMkLst>
        </pc:picChg>
        <pc:picChg chg="del">
          <ac:chgData name="Jonas Ekerhovd" userId="5af36eb6-542f-485a-ad61-02460742b2e6" providerId="ADAL" clId="{B3E832E5-B11C-7740-A5F6-E0A7FC5236DE}" dt="2024-09-18T11:21:45.689" v="2174" actId="478"/>
          <ac:picMkLst>
            <pc:docMk/>
            <pc:sldMk cId="2124752816" sldId="2147473126"/>
            <ac:picMk id="1032" creationId="{FD2F9032-62B0-F118-2A6C-DF3EA288B95A}"/>
          </ac:picMkLst>
        </pc:picChg>
      </pc:sldChg>
      <pc:sldChg chg="modSp new mod modNotesTx">
        <pc:chgData name="Jonas Ekerhovd" userId="5af36eb6-542f-485a-ad61-02460742b2e6" providerId="ADAL" clId="{B3E832E5-B11C-7740-A5F6-E0A7FC5236DE}" dt="2024-09-19T07:04:54.333" v="4631" actId="20577"/>
        <pc:sldMkLst>
          <pc:docMk/>
          <pc:sldMk cId="2041221995" sldId="2147473128"/>
        </pc:sldMkLst>
        <pc:spChg chg="mod">
          <ac:chgData name="Jonas Ekerhovd" userId="5af36eb6-542f-485a-ad61-02460742b2e6" providerId="ADAL" clId="{B3E832E5-B11C-7740-A5F6-E0A7FC5236DE}" dt="2024-09-19T06:53:33.388" v="3741" actId="20577"/>
          <ac:spMkLst>
            <pc:docMk/>
            <pc:sldMk cId="2041221995" sldId="2147473128"/>
            <ac:spMk id="2" creationId="{55D88261-49DB-782D-7F2A-D6DAC5C6C8E8}"/>
          </ac:spMkLst>
        </pc:spChg>
        <pc:spChg chg="mod">
          <ac:chgData name="Jonas Ekerhovd" userId="5af36eb6-542f-485a-ad61-02460742b2e6" providerId="ADAL" clId="{B3E832E5-B11C-7740-A5F6-E0A7FC5236DE}" dt="2024-09-19T06:59:34.443" v="4034" actId="20577"/>
          <ac:spMkLst>
            <pc:docMk/>
            <pc:sldMk cId="2041221995" sldId="2147473128"/>
            <ac:spMk id="3" creationId="{AA3407DF-0800-7577-606B-406C53B015B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E9FA273-E199-41C9-8095-7DD5CEBF55A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EC0B2809-BE04-47E1-9FDF-AC3BF785E2B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8A56376-53EC-491F-9D95-B02A0CFB2100}" type="datetimeFigureOut">
              <a:rPr lang="en-GB" smtClean="0"/>
              <a:t>17/09/2024</a:t>
            </a:fld>
            <a:endParaRPr lang="en-GB"/>
          </a:p>
        </p:txBody>
      </p:sp>
      <p:sp>
        <p:nvSpPr>
          <p:cNvPr id="4" name="Footer Placeholder 3">
            <a:extLst>
              <a:ext uri="{FF2B5EF4-FFF2-40B4-BE49-F238E27FC236}">
                <a16:creationId xmlns:a16="http://schemas.microsoft.com/office/drawing/2014/main" id="{858313D2-DC2E-487C-A484-C261C3B900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F3549E73-2B78-4777-85D8-D41CA3F3F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7258EC5-5937-49D0-B205-3DB3AB0582FE}" type="slidenum">
              <a:rPr lang="en-GB" smtClean="0"/>
              <a:t>‹#›</a:t>
            </a:fld>
            <a:endParaRPr lang="en-GB"/>
          </a:p>
        </p:txBody>
      </p:sp>
    </p:spTree>
    <p:extLst>
      <p:ext uri="{BB962C8B-B14F-4D97-AF65-F5344CB8AC3E}">
        <p14:creationId xmlns:p14="http://schemas.microsoft.com/office/powerpoint/2010/main" val="33160363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172F8D-B116-4CD7-A757-FF786F89BACC}" type="datetimeFigureOut">
              <a:rPr lang="en-GB" smtClean="0"/>
              <a:t>17/09/2024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4AF984-95C0-4021-BEF5-D91CB9F53804}" type="slidenum">
              <a:rPr lang="en-GB" smtClean="0"/>
              <a:t>‹#›</a:t>
            </a:fld>
            <a:endParaRPr lang="en-GB"/>
          </a:p>
        </p:txBody>
      </p:sp>
    </p:spTree>
    <p:extLst>
      <p:ext uri="{BB962C8B-B14F-4D97-AF65-F5344CB8AC3E}">
        <p14:creationId xmlns:p14="http://schemas.microsoft.com/office/powerpoint/2010/main" val="233972048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readme.md/"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Show </a:t>
            </a:r>
            <a:r>
              <a:rPr lang="nb-NO" dirty="0" err="1"/>
              <a:t>of</a:t>
            </a:r>
            <a:r>
              <a:rPr lang="nb-NO" dirty="0"/>
              <a:t> hands: English speakers?</a:t>
            </a:r>
          </a:p>
        </p:txBody>
      </p:sp>
      <p:sp>
        <p:nvSpPr>
          <p:cNvPr id="4" name="Plassholder for lysbildenummer 3"/>
          <p:cNvSpPr>
            <a:spLocks noGrp="1"/>
          </p:cNvSpPr>
          <p:nvPr>
            <p:ph type="sldNum" sz="quarter" idx="5"/>
          </p:nvPr>
        </p:nvSpPr>
        <p:spPr/>
        <p:txBody>
          <a:bodyPr/>
          <a:lstStyle/>
          <a:p>
            <a:fld id="{FF4AF984-95C0-4021-BEF5-D91CB9F53804}" type="slidenum">
              <a:rPr lang="en-GB" smtClean="0"/>
              <a:t>1</a:t>
            </a:fld>
            <a:endParaRPr lang="en-GB"/>
          </a:p>
        </p:txBody>
      </p:sp>
    </p:spTree>
    <p:extLst>
      <p:ext uri="{BB962C8B-B14F-4D97-AF65-F5344CB8AC3E}">
        <p14:creationId xmlns:p14="http://schemas.microsoft.com/office/powerpoint/2010/main" val="34637031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9D17F-BA3C-2E0D-755E-A4C6A7C68418}"/>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8FECD684-4D12-2F64-37AD-A00C4A0EE123}"/>
              </a:ext>
            </a:extLst>
          </p:cNvPr>
          <p:cNvSpPr>
            <a:spLocks noGrp="1" noRot="1" noChangeAspect="1"/>
          </p:cNvSpPr>
          <p:nvPr>
            <p:ph type="sldImg"/>
          </p:nvPr>
        </p:nvSpPr>
        <p:spPr/>
      </p:sp>
      <p:sp>
        <p:nvSpPr>
          <p:cNvPr id="3" name="Plassholder for notater 2">
            <a:extLst>
              <a:ext uri="{FF2B5EF4-FFF2-40B4-BE49-F238E27FC236}">
                <a16:creationId xmlns:a16="http://schemas.microsoft.com/office/drawing/2014/main" id="{E691C1C9-9FEE-F9C5-3E57-3539B420AFED}"/>
              </a:ext>
            </a:extLst>
          </p:cNvPr>
          <p:cNvSpPr>
            <a:spLocks noGrp="1"/>
          </p:cNvSpPr>
          <p:nvPr>
            <p:ph type="body" idx="1"/>
          </p:nvPr>
        </p:nvSpPr>
        <p:spPr/>
        <p:txBody>
          <a:bodyPr/>
          <a:lstStyle/>
          <a:p>
            <a:r>
              <a:rPr lang="nb-NO" b="1" dirty="0" err="1"/>
              <a:t>Share</a:t>
            </a:r>
            <a:r>
              <a:rPr lang="nb-NO" b="1" dirty="0"/>
              <a:t> as </a:t>
            </a:r>
            <a:r>
              <a:rPr lang="nb-NO" b="1" dirty="0" err="1"/>
              <a:t>much</a:t>
            </a:r>
            <a:r>
              <a:rPr lang="nb-NO" b="1" dirty="0"/>
              <a:t> as </a:t>
            </a:r>
            <a:r>
              <a:rPr lang="nb-NO" b="1" dirty="0" err="1"/>
              <a:t>you</a:t>
            </a:r>
            <a:r>
              <a:rPr lang="nb-NO" b="1" dirty="0"/>
              <a:t> </a:t>
            </a:r>
            <a:r>
              <a:rPr lang="nb-NO" b="1" dirty="0" err="1"/>
              <a:t>can</a:t>
            </a:r>
            <a:r>
              <a:rPr lang="nb-NO" b="1" dirty="0"/>
              <a:t>- all </a:t>
            </a:r>
            <a:r>
              <a:rPr lang="nb-NO" b="1" dirty="0" err="1"/>
              <a:t>the</a:t>
            </a:r>
            <a:r>
              <a:rPr lang="nb-NO" b="1" dirty="0"/>
              <a:t> time</a:t>
            </a:r>
          </a:p>
          <a:p>
            <a:r>
              <a:rPr lang="nb-NO" dirty="0" err="1"/>
              <a:t>Some</a:t>
            </a:r>
            <a:r>
              <a:rPr lang="nb-NO" dirty="0"/>
              <a:t> </a:t>
            </a:r>
            <a:r>
              <a:rPr lang="nb-NO" dirty="0" err="1"/>
              <a:t>years</a:t>
            </a:r>
            <a:r>
              <a:rPr lang="nb-NO" dirty="0"/>
              <a:t> </a:t>
            </a:r>
            <a:r>
              <a:rPr lang="nb-NO" dirty="0" err="1"/>
              <a:t>ago</a:t>
            </a:r>
            <a:r>
              <a:rPr lang="nb-NO" dirty="0"/>
              <a:t>, I spent a </a:t>
            </a:r>
            <a:r>
              <a:rPr lang="nb-NO" dirty="0" err="1"/>
              <a:t>significant</a:t>
            </a:r>
            <a:r>
              <a:rPr lang="nb-NO" dirty="0"/>
              <a:t> time </a:t>
            </a:r>
            <a:r>
              <a:rPr lang="nb-NO" dirty="0" err="1"/>
              <a:t>going</a:t>
            </a:r>
            <a:r>
              <a:rPr lang="nb-NO" dirty="0"/>
              <a:t> </a:t>
            </a:r>
            <a:r>
              <a:rPr lang="nb-NO" dirty="0" err="1"/>
              <a:t>through</a:t>
            </a:r>
            <a:r>
              <a:rPr lang="nb-NO" dirty="0"/>
              <a:t> (</a:t>
            </a:r>
            <a:r>
              <a:rPr lang="nb-NO" dirty="0" err="1"/>
              <a:t>read</a:t>
            </a:r>
            <a:r>
              <a:rPr lang="nb-NO" dirty="0"/>
              <a:t>: </a:t>
            </a:r>
            <a:r>
              <a:rPr lang="nb-NO" dirty="0" err="1"/>
              <a:t>Googling</a:t>
            </a:r>
            <a:r>
              <a:rPr lang="nb-NO" dirty="0"/>
              <a:t> </a:t>
            </a:r>
            <a:r>
              <a:rPr lang="nb-NO" dirty="0" err="1"/>
              <a:t>myself</a:t>
            </a:r>
            <a:r>
              <a:rPr lang="nb-NO" dirty="0"/>
              <a:t>) </a:t>
            </a:r>
            <a:r>
              <a:rPr lang="nb-NO" dirty="0" err="1"/>
              <a:t>what</a:t>
            </a:r>
            <a:r>
              <a:rPr lang="nb-NO" dirty="0"/>
              <a:t> </a:t>
            </a:r>
            <a:r>
              <a:rPr lang="nb-NO" dirty="0" err="1"/>
              <a:t>existed</a:t>
            </a:r>
            <a:r>
              <a:rPr lang="nb-NO" dirty="0"/>
              <a:t> </a:t>
            </a:r>
            <a:r>
              <a:rPr lang="nb-NO" dirty="0" err="1"/>
              <a:t>of</a:t>
            </a:r>
            <a:r>
              <a:rPr lang="nb-NO" dirty="0"/>
              <a:t> </a:t>
            </a:r>
            <a:r>
              <a:rPr lang="nb-NO" dirty="0" err="1"/>
              <a:t>myself</a:t>
            </a:r>
            <a:r>
              <a:rPr lang="nb-NO" dirty="0"/>
              <a:t> online. I ran a script to </a:t>
            </a:r>
            <a:r>
              <a:rPr lang="nb-NO" dirty="0" err="1"/>
              <a:t>manually</a:t>
            </a:r>
            <a:r>
              <a:rPr lang="nb-NO" dirty="0"/>
              <a:t> </a:t>
            </a:r>
            <a:r>
              <a:rPr lang="nb-NO" dirty="0" err="1"/>
              <a:t>delete</a:t>
            </a:r>
            <a:r>
              <a:rPr lang="nb-NO" dirty="0"/>
              <a:t> ALL my old </a:t>
            </a:r>
            <a:r>
              <a:rPr lang="nb-NO" dirty="0" err="1"/>
              <a:t>facebook</a:t>
            </a:r>
            <a:r>
              <a:rPr lang="nb-NO" dirty="0"/>
              <a:t> posts, and </a:t>
            </a:r>
            <a:r>
              <a:rPr lang="nb-NO" dirty="0" err="1"/>
              <a:t>then</a:t>
            </a:r>
            <a:r>
              <a:rPr lang="nb-NO" dirty="0"/>
              <a:t> </a:t>
            </a:r>
            <a:r>
              <a:rPr lang="nb-NO" dirty="0" err="1"/>
              <a:t>disabled</a:t>
            </a:r>
            <a:r>
              <a:rPr lang="nb-NO" dirty="0"/>
              <a:t> my </a:t>
            </a:r>
            <a:r>
              <a:rPr lang="nb-NO" dirty="0" err="1"/>
              <a:t>account</a:t>
            </a:r>
            <a:r>
              <a:rPr lang="nb-NO" dirty="0"/>
              <a:t>. I </a:t>
            </a:r>
            <a:r>
              <a:rPr lang="nb-NO" dirty="0" err="1"/>
              <a:t>changed</a:t>
            </a:r>
            <a:r>
              <a:rPr lang="nb-NO" dirty="0"/>
              <a:t> my Instagram handle, and </a:t>
            </a:r>
            <a:r>
              <a:rPr lang="nb-NO" dirty="0" err="1"/>
              <a:t>removed</a:t>
            </a:r>
            <a:r>
              <a:rPr lang="nb-NO" dirty="0"/>
              <a:t> all </a:t>
            </a:r>
            <a:r>
              <a:rPr lang="nb-NO" dirty="0" err="1"/>
              <a:t>identifiable</a:t>
            </a:r>
            <a:r>
              <a:rPr lang="nb-NO" dirty="0"/>
              <a:t> </a:t>
            </a:r>
            <a:r>
              <a:rPr lang="nb-NO" dirty="0" err="1"/>
              <a:t>information</a:t>
            </a:r>
            <a:r>
              <a:rPr lang="nb-NO" dirty="0"/>
              <a:t>. I </a:t>
            </a:r>
            <a:r>
              <a:rPr lang="nb-NO" dirty="0" err="1"/>
              <a:t>was</a:t>
            </a:r>
            <a:r>
              <a:rPr lang="nb-NO" dirty="0"/>
              <a:t> </a:t>
            </a:r>
            <a:r>
              <a:rPr lang="nb-NO" dirty="0" err="1"/>
              <a:t>creating</a:t>
            </a:r>
            <a:r>
              <a:rPr lang="nb-NO" dirty="0"/>
              <a:t> </a:t>
            </a:r>
            <a:r>
              <a:rPr lang="nb-NO" dirty="0" err="1"/>
              <a:t>profiles</a:t>
            </a:r>
            <a:r>
              <a:rPr lang="nb-NO" dirty="0"/>
              <a:t> </a:t>
            </a:r>
            <a:r>
              <a:rPr lang="nb-NO" dirty="0" err="1"/>
              <a:t>with</a:t>
            </a:r>
            <a:r>
              <a:rPr lang="nb-NO" dirty="0"/>
              <a:t> </a:t>
            </a:r>
            <a:r>
              <a:rPr lang="nb-NO" dirty="0" err="1"/>
              <a:t>fake</a:t>
            </a:r>
            <a:r>
              <a:rPr lang="nb-NO" dirty="0"/>
              <a:t> </a:t>
            </a:r>
            <a:r>
              <a:rPr lang="nb-NO" dirty="0" err="1"/>
              <a:t>names</a:t>
            </a:r>
            <a:r>
              <a:rPr lang="nb-NO" dirty="0"/>
              <a:t>, and I </a:t>
            </a:r>
            <a:r>
              <a:rPr lang="nb-NO" dirty="0" err="1"/>
              <a:t>thought</a:t>
            </a:r>
            <a:r>
              <a:rPr lang="nb-NO" dirty="0"/>
              <a:t> I </a:t>
            </a:r>
            <a:r>
              <a:rPr lang="nb-NO" dirty="0" err="1"/>
              <a:t>was</a:t>
            </a:r>
            <a:r>
              <a:rPr lang="nb-NO" dirty="0"/>
              <a:t> </a:t>
            </a:r>
            <a:r>
              <a:rPr lang="nb-NO" dirty="0" err="1"/>
              <a:t>doing</a:t>
            </a:r>
            <a:r>
              <a:rPr lang="nb-NO" dirty="0"/>
              <a:t> </a:t>
            </a:r>
            <a:r>
              <a:rPr lang="nb-NO" dirty="0" err="1"/>
              <a:t>myself</a:t>
            </a:r>
            <a:r>
              <a:rPr lang="nb-NO" dirty="0"/>
              <a:t> a </a:t>
            </a:r>
            <a:r>
              <a:rPr lang="nb-NO" dirty="0" err="1"/>
              <a:t>favor</a:t>
            </a:r>
            <a:r>
              <a:rPr lang="nb-NO" dirty="0"/>
              <a:t> in </a:t>
            </a:r>
            <a:r>
              <a:rPr lang="nb-NO" dirty="0" err="1"/>
              <a:t>the</a:t>
            </a:r>
            <a:r>
              <a:rPr lang="nb-NO" dirty="0"/>
              <a:t> </a:t>
            </a:r>
            <a:r>
              <a:rPr lang="nb-NO" dirty="0" err="1"/>
              <a:t>name</a:t>
            </a:r>
            <a:r>
              <a:rPr lang="nb-NO" dirty="0"/>
              <a:t> </a:t>
            </a:r>
            <a:r>
              <a:rPr lang="nb-NO" dirty="0" err="1"/>
              <a:t>of</a:t>
            </a:r>
            <a:r>
              <a:rPr lang="nb-NO" dirty="0"/>
              <a:t> </a:t>
            </a:r>
            <a:r>
              <a:rPr lang="nb-NO" dirty="0" err="1"/>
              <a:t>privacy</a:t>
            </a:r>
            <a:r>
              <a:rPr lang="nb-NO" dirty="0"/>
              <a:t>. </a:t>
            </a:r>
          </a:p>
          <a:p>
            <a:endParaRPr lang="nb-NO" dirty="0"/>
          </a:p>
          <a:p>
            <a:pPr marL="0" marR="0" lvl="0" indent="0" algn="l" defTabSz="685800" rtl="0" eaLnBrk="1" fontAlgn="auto" latinLnBrk="0" hangingPunct="1">
              <a:lnSpc>
                <a:spcPct val="100000"/>
              </a:lnSpc>
              <a:spcBef>
                <a:spcPts val="0"/>
              </a:spcBef>
              <a:spcAft>
                <a:spcPts val="0"/>
              </a:spcAft>
              <a:buClrTx/>
              <a:buSzTx/>
              <a:buFontTx/>
              <a:buNone/>
              <a:tabLst/>
              <a:defRPr/>
            </a:pPr>
            <a:r>
              <a:rPr lang="nb-NO" dirty="0"/>
              <a:t>1. </a:t>
            </a:r>
            <a:r>
              <a:rPr lang="nb-NO" dirty="0" err="1"/>
              <a:t>After</a:t>
            </a:r>
            <a:r>
              <a:rPr lang="nb-NO" dirty="0"/>
              <a:t> my </a:t>
            </a:r>
            <a:r>
              <a:rPr lang="nb-NO" dirty="0" err="1"/>
              <a:t>professional</a:t>
            </a:r>
            <a:r>
              <a:rPr lang="nb-NO" dirty="0"/>
              <a:t> </a:t>
            </a:r>
            <a:r>
              <a:rPr lang="nb-NO" dirty="0" err="1"/>
              <a:t>career</a:t>
            </a:r>
            <a:r>
              <a:rPr lang="nb-NO" dirty="0"/>
              <a:t> I </a:t>
            </a:r>
            <a:r>
              <a:rPr lang="nb-NO" dirty="0" err="1"/>
              <a:t>found</a:t>
            </a:r>
            <a:r>
              <a:rPr lang="nb-NO" dirty="0"/>
              <a:t> </a:t>
            </a:r>
            <a:r>
              <a:rPr lang="nb-NO" dirty="0" err="1"/>
              <a:t>myself</a:t>
            </a:r>
            <a:r>
              <a:rPr lang="nb-NO" dirty="0"/>
              <a:t> torn </a:t>
            </a:r>
            <a:r>
              <a:rPr lang="nb-NO" dirty="0" err="1"/>
              <a:t>between</a:t>
            </a:r>
            <a:r>
              <a:rPr lang="nb-NO" dirty="0"/>
              <a:t> </a:t>
            </a:r>
            <a:r>
              <a:rPr lang="nb-NO" dirty="0" err="1"/>
              <a:t>wanting</a:t>
            </a:r>
            <a:r>
              <a:rPr lang="nb-NO" dirty="0"/>
              <a:t> to </a:t>
            </a:r>
            <a:r>
              <a:rPr lang="nb-NO" dirty="0" err="1"/>
              <a:t>share</a:t>
            </a:r>
            <a:r>
              <a:rPr lang="nb-NO" dirty="0"/>
              <a:t> </a:t>
            </a:r>
            <a:r>
              <a:rPr lang="nb-NO" dirty="0" err="1"/>
              <a:t>what</a:t>
            </a:r>
            <a:r>
              <a:rPr lang="nb-NO" dirty="0"/>
              <a:t> I have </a:t>
            </a:r>
            <a:r>
              <a:rPr lang="nb-NO" dirty="0" err="1"/>
              <a:t>learned</a:t>
            </a:r>
            <a:r>
              <a:rPr lang="nb-NO" dirty="0"/>
              <a:t>, and </a:t>
            </a:r>
            <a:r>
              <a:rPr lang="nb-NO" dirty="0" err="1"/>
              <a:t>the</a:t>
            </a:r>
            <a:r>
              <a:rPr lang="nb-NO" dirty="0"/>
              <a:t> feeling </a:t>
            </a:r>
            <a:r>
              <a:rPr lang="nb-NO" dirty="0" err="1"/>
              <a:t>that</a:t>
            </a:r>
            <a:r>
              <a:rPr lang="nb-NO" dirty="0"/>
              <a:t> it </a:t>
            </a:r>
            <a:r>
              <a:rPr lang="nb-NO" dirty="0" err="1"/>
              <a:t>wasn't</a:t>
            </a:r>
            <a:r>
              <a:rPr lang="nb-NO" dirty="0"/>
              <a:t> </a:t>
            </a:r>
            <a:r>
              <a:rPr lang="nb-NO" dirty="0" err="1"/>
              <a:t>perfect</a:t>
            </a:r>
            <a:r>
              <a:rPr lang="nb-NO" dirty="0"/>
              <a:t> </a:t>
            </a:r>
            <a:r>
              <a:rPr lang="nb-NO" dirty="0" err="1"/>
              <a:t>enough</a:t>
            </a:r>
            <a:r>
              <a:rPr lang="nb-NO" dirty="0"/>
              <a:t> to be </a:t>
            </a:r>
            <a:r>
              <a:rPr lang="nb-NO" dirty="0" err="1"/>
              <a:t>publicly</a:t>
            </a:r>
            <a:r>
              <a:rPr lang="nb-NO" dirty="0"/>
              <a:t> </a:t>
            </a:r>
            <a:r>
              <a:rPr lang="nb-NO" dirty="0" err="1"/>
              <a:t>available</a:t>
            </a:r>
            <a:r>
              <a:rPr lang="nb-NO" dirty="0"/>
              <a:t>. This </a:t>
            </a:r>
            <a:r>
              <a:rPr lang="nb-NO" dirty="0" err="1"/>
              <a:t>takes</a:t>
            </a:r>
            <a:r>
              <a:rPr lang="nb-NO" dirty="0"/>
              <a:t> time </a:t>
            </a:r>
            <a:r>
              <a:rPr lang="nb-NO" dirty="0" err="1"/>
              <a:t>getting</a:t>
            </a:r>
            <a:r>
              <a:rPr lang="nb-NO" dirty="0"/>
              <a:t> used to, </a:t>
            </a:r>
            <a:r>
              <a:rPr lang="nb-NO" dirty="0" err="1"/>
              <a:t>but</a:t>
            </a:r>
            <a:r>
              <a:rPr lang="nb-NO" dirty="0"/>
              <a:t> I </a:t>
            </a:r>
            <a:r>
              <a:rPr lang="nb-NO" dirty="0" err="1"/>
              <a:t>recommend</a:t>
            </a:r>
            <a:r>
              <a:rPr lang="nb-NO" dirty="0"/>
              <a:t> </a:t>
            </a:r>
            <a:r>
              <a:rPr lang="nb-NO" dirty="0" err="1"/>
              <a:t>starting</a:t>
            </a:r>
            <a:r>
              <a:rPr lang="nb-NO" dirty="0"/>
              <a:t> </a:t>
            </a:r>
            <a:r>
              <a:rPr lang="nb-NO" dirty="0" err="1"/>
              <a:t>coming</a:t>
            </a:r>
            <a:r>
              <a:rPr lang="nb-NO" dirty="0"/>
              <a:t> </a:t>
            </a:r>
            <a:r>
              <a:rPr lang="nb-NO" dirty="0" err="1"/>
              <a:t>out</a:t>
            </a:r>
            <a:r>
              <a:rPr lang="nb-NO" dirty="0"/>
              <a:t> </a:t>
            </a:r>
            <a:r>
              <a:rPr lang="nb-NO" dirty="0" err="1"/>
              <a:t>of</a:t>
            </a:r>
            <a:r>
              <a:rPr lang="nb-NO" dirty="0"/>
              <a:t> </a:t>
            </a:r>
            <a:r>
              <a:rPr lang="nb-NO" dirty="0" err="1"/>
              <a:t>the</a:t>
            </a:r>
            <a:r>
              <a:rPr lang="nb-NO" dirty="0"/>
              <a:t> digital </a:t>
            </a:r>
            <a:r>
              <a:rPr lang="nb-NO" dirty="0" err="1"/>
              <a:t>wardrobe</a:t>
            </a:r>
            <a:r>
              <a:rPr lang="nb-NO" dirty="0"/>
              <a:t> and at </a:t>
            </a:r>
            <a:r>
              <a:rPr lang="nb-NO" dirty="0" err="1"/>
              <a:t>least</a:t>
            </a:r>
            <a:r>
              <a:rPr lang="nb-NO" dirty="0"/>
              <a:t> post under </a:t>
            </a:r>
            <a:r>
              <a:rPr lang="nb-NO" dirty="0" err="1"/>
              <a:t>your</a:t>
            </a:r>
            <a:r>
              <a:rPr lang="nb-NO" dirty="0"/>
              <a:t> </a:t>
            </a:r>
            <a:r>
              <a:rPr lang="nb-NO" dirty="0" err="1"/>
              <a:t>actual</a:t>
            </a:r>
            <a:r>
              <a:rPr lang="nb-NO" dirty="0"/>
              <a:t> </a:t>
            </a:r>
            <a:r>
              <a:rPr lang="nb-NO" dirty="0" err="1"/>
              <a:t>name</a:t>
            </a:r>
            <a:r>
              <a:rPr lang="nb-NO" dirty="0"/>
              <a:t>. </a:t>
            </a:r>
          </a:p>
          <a:p>
            <a:endParaRPr lang="nb-NO" dirty="0"/>
          </a:p>
          <a:p>
            <a:pPr marL="0" marR="0" lvl="0" indent="0" algn="l" defTabSz="685800" rtl="0" eaLnBrk="1" fontAlgn="auto" latinLnBrk="0" hangingPunct="1">
              <a:lnSpc>
                <a:spcPct val="100000"/>
              </a:lnSpc>
              <a:spcBef>
                <a:spcPts val="0"/>
              </a:spcBef>
              <a:spcAft>
                <a:spcPts val="0"/>
              </a:spcAft>
              <a:buClrTx/>
              <a:buSzTx/>
              <a:buFontTx/>
              <a:buNone/>
              <a:tabLst/>
              <a:defRPr/>
            </a:pPr>
            <a:r>
              <a:rPr lang="nb-NO" dirty="0"/>
              <a:t>2. </a:t>
            </a:r>
            <a:r>
              <a:rPr lang="nb-NO" dirty="0" err="1"/>
              <a:t>You</a:t>
            </a:r>
            <a:r>
              <a:rPr lang="nb-NO" dirty="0"/>
              <a:t> have </a:t>
            </a:r>
            <a:r>
              <a:rPr lang="nb-NO" dirty="0" err="1"/>
              <a:t>probably</a:t>
            </a:r>
            <a:r>
              <a:rPr lang="nb-NO" dirty="0"/>
              <a:t> </a:t>
            </a:r>
            <a:r>
              <a:rPr lang="nb-NO" dirty="0" err="1"/>
              <a:t>heard</a:t>
            </a:r>
            <a:r>
              <a:rPr lang="nb-NO" dirty="0"/>
              <a:t> it </a:t>
            </a:r>
            <a:r>
              <a:rPr lang="nb-NO" dirty="0" err="1"/>
              <a:t>before</a:t>
            </a:r>
            <a:r>
              <a:rPr lang="nb-NO" dirty="0"/>
              <a:t>. The best </a:t>
            </a:r>
            <a:r>
              <a:rPr lang="nb-NO" dirty="0" err="1"/>
              <a:t>way</a:t>
            </a:r>
            <a:r>
              <a:rPr lang="nb-NO" dirty="0"/>
              <a:t> to </a:t>
            </a:r>
            <a:r>
              <a:rPr lang="nb-NO" dirty="0" err="1"/>
              <a:t>learn</a:t>
            </a:r>
            <a:r>
              <a:rPr lang="nb-NO" dirty="0"/>
              <a:t> is to </a:t>
            </a:r>
            <a:r>
              <a:rPr lang="nb-NO" dirty="0" err="1"/>
              <a:t>teach</a:t>
            </a:r>
            <a:r>
              <a:rPr lang="nb-NO" dirty="0"/>
              <a:t> </a:t>
            </a:r>
            <a:r>
              <a:rPr lang="nb-NO" dirty="0" err="1"/>
              <a:t>others</a:t>
            </a:r>
            <a:r>
              <a:rPr lang="nb-NO" dirty="0"/>
              <a:t>. I </a:t>
            </a:r>
            <a:r>
              <a:rPr lang="nb-NO" dirty="0" err="1"/>
              <a:t>wholeheartedly</a:t>
            </a:r>
            <a:r>
              <a:rPr lang="nb-NO" dirty="0"/>
              <a:t> </a:t>
            </a:r>
            <a:r>
              <a:rPr lang="nb-NO" dirty="0" err="1"/>
              <a:t>believe</a:t>
            </a:r>
            <a:r>
              <a:rPr lang="nb-NO" dirty="0"/>
              <a:t> </a:t>
            </a:r>
            <a:r>
              <a:rPr lang="nb-NO" dirty="0" err="1"/>
              <a:t>this</a:t>
            </a:r>
            <a:r>
              <a:rPr lang="nb-NO" dirty="0"/>
              <a:t> to be true. </a:t>
            </a:r>
            <a:r>
              <a:rPr lang="nb-NO" dirty="0" err="1"/>
              <a:t>There</a:t>
            </a:r>
            <a:r>
              <a:rPr lang="nb-NO" dirty="0"/>
              <a:t> </a:t>
            </a:r>
            <a:r>
              <a:rPr lang="nb-NO" dirty="0" err="1"/>
              <a:t>are</a:t>
            </a:r>
            <a:r>
              <a:rPr lang="nb-NO" dirty="0"/>
              <a:t> </a:t>
            </a:r>
            <a:r>
              <a:rPr lang="nb-NO" dirty="0" err="1"/>
              <a:t>many</a:t>
            </a:r>
            <a:r>
              <a:rPr lang="nb-NO" dirty="0"/>
              <a:t> </a:t>
            </a:r>
            <a:r>
              <a:rPr lang="nb-NO" dirty="0" err="1"/>
              <a:t>ways</a:t>
            </a:r>
            <a:r>
              <a:rPr lang="nb-NO" dirty="0"/>
              <a:t> to </a:t>
            </a:r>
            <a:r>
              <a:rPr lang="nb-NO" dirty="0" err="1"/>
              <a:t>teach</a:t>
            </a:r>
            <a:r>
              <a:rPr lang="nb-NO" dirty="0"/>
              <a:t> a </a:t>
            </a:r>
            <a:r>
              <a:rPr lang="nb-NO" dirty="0" err="1"/>
              <a:t>concept</a:t>
            </a:r>
            <a:r>
              <a:rPr lang="nb-NO" dirty="0"/>
              <a:t> </a:t>
            </a:r>
            <a:r>
              <a:rPr lang="nb-NO" dirty="0" err="1"/>
              <a:t>you've</a:t>
            </a:r>
            <a:r>
              <a:rPr lang="nb-NO" dirty="0"/>
              <a:t> </a:t>
            </a:r>
            <a:r>
              <a:rPr lang="nb-NO" dirty="0" err="1"/>
              <a:t>learned</a:t>
            </a:r>
            <a:r>
              <a:rPr lang="nb-NO" dirty="0"/>
              <a:t>, or have just </a:t>
            </a:r>
            <a:r>
              <a:rPr lang="nb-NO" dirty="0" err="1"/>
              <a:t>started</a:t>
            </a:r>
            <a:r>
              <a:rPr lang="nb-NO" dirty="0"/>
              <a:t> </a:t>
            </a:r>
            <a:r>
              <a:rPr lang="nb-NO" dirty="0" err="1"/>
              <a:t>learning</a:t>
            </a:r>
            <a:r>
              <a:rPr lang="nb-NO" dirty="0"/>
              <a:t>, </a:t>
            </a:r>
            <a:r>
              <a:rPr lang="nb-NO" dirty="0" err="1"/>
              <a:t>but</a:t>
            </a:r>
            <a:r>
              <a:rPr lang="nb-NO" dirty="0"/>
              <a:t> it </a:t>
            </a:r>
            <a:r>
              <a:rPr lang="nb-NO" dirty="0" err="1"/>
              <a:t>doesn't</a:t>
            </a:r>
            <a:r>
              <a:rPr lang="nb-NO" dirty="0"/>
              <a:t> have to be more </a:t>
            </a:r>
            <a:r>
              <a:rPr lang="nb-NO" dirty="0" err="1"/>
              <a:t>than</a:t>
            </a:r>
            <a:r>
              <a:rPr lang="nb-NO" dirty="0"/>
              <a:t> a post </a:t>
            </a:r>
            <a:r>
              <a:rPr lang="nb-NO" dirty="0" err="1"/>
              <a:t>on</a:t>
            </a:r>
            <a:r>
              <a:rPr lang="nb-NO" dirty="0"/>
              <a:t> LinkedIn. My </a:t>
            </a:r>
            <a:r>
              <a:rPr lang="nb-NO" dirty="0" err="1"/>
              <a:t>approach</a:t>
            </a:r>
            <a:r>
              <a:rPr lang="nb-NO" dirty="0"/>
              <a:t> for </a:t>
            </a:r>
            <a:r>
              <a:rPr lang="nb-NO" dirty="0" err="1"/>
              <a:t>this</a:t>
            </a:r>
            <a:r>
              <a:rPr lang="nb-NO" dirty="0"/>
              <a:t>, is </a:t>
            </a:r>
            <a:r>
              <a:rPr lang="nb-NO" dirty="0" err="1"/>
              <a:t>that</a:t>
            </a:r>
            <a:r>
              <a:rPr lang="nb-NO" dirty="0"/>
              <a:t> I have </a:t>
            </a:r>
            <a:r>
              <a:rPr lang="nb-NO" dirty="0" err="1"/>
              <a:t>started</a:t>
            </a:r>
            <a:r>
              <a:rPr lang="nb-NO" dirty="0"/>
              <a:t> a </a:t>
            </a:r>
            <a:r>
              <a:rPr lang="nb-NO" dirty="0" err="1"/>
              <a:t>tech</a:t>
            </a:r>
            <a:r>
              <a:rPr lang="nb-NO" dirty="0"/>
              <a:t> </a:t>
            </a:r>
            <a:r>
              <a:rPr lang="nb-NO" dirty="0" err="1"/>
              <a:t>blog</a:t>
            </a:r>
            <a:r>
              <a:rPr lang="nb-NO" dirty="0"/>
              <a:t>. The </a:t>
            </a:r>
            <a:r>
              <a:rPr lang="nb-NO" dirty="0" err="1"/>
              <a:t>deployment</a:t>
            </a:r>
            <a:r>
              <a:rPr lang="nb-NO" dirty="0"/>
              <a:t> </a:t>
            </a:r>
            <a:r>
              <a:rPr lang="nb-NO" dirty="0" err="1"/>
              <a:t>of</a:t>
            </a:r>
            <a:r>
              <a:rPr lang="nb-NO" dirty="0"/>
              <a:t> </a:t>
            </a:r>
            <a:r>
              <a:rPr lang="nb-NO" dirty="0" err="1"/>
              <a:t>this</a:t>
            </a:r>
            <a:r>
              <a:rPr lang="nb-NO" dirty="0"/>
              <a:t>, </a:t>
            </a:r>
            <a:r>
              <a:rPr lang="nb-NO" dirty="0" err="1"/>
              <a:t>was</a:t>
            </a:r>
            <a:r>
              <a:rPr lang="nb-NO" dirty="0"/>
              <a:t> </a:t>
            </a:r>
            <a:r>
              <a:rPr lang="nb-NO" dirty="0" err="1"/>
              <a:t>actually</a:t>
            </a:r>
            <a:r>
              <a:rPr lang="nb-NO" dirty="0"/>
              <a:t> a </a:t>
            </a:r>
            <a:r>
              <a:rPr lang="nb-NO" dirty="0" err="1"/>
              <a:t>learning</a:t>
            </a:r>
            <a:r>
              <a:rPr lang="nb-NO" dirty="0"/>
              <a:t> </a:t>
            </a:r>
            <a:r>
              <a:rPr lang="nb-NO" dirty="0" err="1"/>
              <a:t>journey</a:t>
            </a:r>
            <a:r>
              <a:rPr lang="nb-NO" dirty="0"/>
              <a:t> in </a:t>
            </a:r>
            <a:r>
              <a:rPr lang="nb-NO" dirty="0" err="1"/>
              <a:t>itself</a:t>
            </a:r>
            <a:r>
              <a:rPr lang="nb-NO" dirty="0"/>
              <a:t>. This </a:t>
            </a:r>
            <a:r>
              <a:rPr lang="nb-NO" dirty="0" err="1"/>
              <a:t>was</a:t>
            </a:r>
            <a:r>
              <a:rPr lang="nb-NO" dirty="0"/>
              <a:t> </a:t>
            </a:r>
            <a:r>
              <a:rPr lang="nb-NO" dirty="0" err="1"/>
              <a:t>set</a:t>
            </a:r>
            <a:r>
              <a:rPr lang="nb-NO" dirty="0"/>
              <a:t> up </a:t>
            </a:r>
            <a:r>
              <a:rPr lang="nb-NO" dirty="0" err="1"/>
              <a:t>using</a:t>
            </a:r>
            <a:r>
              <a:rPr lang="nb-NO" dirty="0"/>
              <a:t> Hugo </a:t>
            </a:r>
            <a:r>
              <a:rPr lang="nb-NO" dirty="0" err="1"/>
              <a:t>framework</a:t>
            </a:r>
            <a:r>
              <a:rPr lang="nb-NO" dirty="0"/>
              <a:t> (</a:t>
            </a:r>
            <a:r>
              <a:rPr lang="nb-NO" dirty="0" err="1"/>
              <a:t>taught</a:t>
            </a:r>
            <a:r>
              <a:rPr lang="nb-NO" dirty="0"/>
              <a:t> </a:t>
            </a:r>
            <a:r>
              <a:rPr lang="nb-NO" dirty="0" err="1"/>
              <a:t>me</a:t>
            </a:r>
            <a:r>
              <a:rPr lang="nb-NO" dirty="0"/>
              <a:t> </a:t>
            </a:r>
            <a:r>
              <a:rPr lang="nb-NO" dirty="0" err="1"/>
              <a:t>Markdown</a:t>
            </a:r>
            <a:r>
              <a:rPr lang="nb-NO" dirty="0"/>
              <a:t>), </a:t>
            </a:r>
            <a:r>
              <a:rPr lang="nb-NO" dirty="0" err="1"/>
              <a:t>hosted</a:t>
            </a:r>
            <a:r>
              <a:rPr lang="nb-NO" dirty="0"/>
              <a:t> </a:t>
            </a:r>
            <a:r>
              <a:rPr lang="nb-NO" dirty="0" err="1"/>
              <a:t>on</a:t>
            </a:r>
            <a:r>
              <a:rPr lang="nb-NO" dirty="0"/>
              <a:t> </a:t>
            </a:r>
            <a:r>
              <a:rPr lang="nb-NO" dirty="0" err="1"/>
              <a:t>Azure</a:t>
            </a:r>
            <a:r>
              <a:rPr lang="nb-NO" dirty="0"/>
              <a:t> </a:t>
            </a:r>
            <a:r>
              <a:rPr lang="nb-NO" dirty="0" err="1"/>
              <a:t>Static</a:t>
            </a:r>
            <a:r>
              <a:rPr lang="nb-NO" dirty="0"/>
              <a:t> Web Apps (</a:t>
            </a:r>
            <a:r>
              <a:rPr lang="nb-NO" dirty="0" err="1"/>
              <a:t>Taught</a:t>
            </a:r>
            <a:r>
              <a:rPr lang="nb-NO" dirty="0"/>
              <a:t> </a:t>
            </a:r>
            <a:r>
              <a:rPr lang="nb-NO" dirty="0" err="1"/>
              <a:t>me</a:t>
            </a:r>
            <a:r>
              <a:rPr lang="nb-NO" dirty="0"/>
              <a:t> </a:t>
            </a:r>
            <a:r>
              <a:rPr lang="nb-NO" dirty="0" err="1"/>
              <a:t>Cloud</a:t>
            </a:r>
            <a:r>
              <a:rPr lang="nb-NO" dirty="0"/>
              <a:t> </a:t>
            </a:r>
            <a:r>
              <a:rPr lang="nb-NO" dirty="0" err="1"/>
              <a:t>concepts</a:t>
            </a:r>
            <a:r>
              <a:rPr lang="nb-NO" dirty="0"/>
              <a:t>) and </a:t>
            </a:r>
            <a:r>
              <a:rPr lang="nb-NO" dirty="0" err="1"/>
              <a:t>continuously</a:t>
            </a:r>
            <a:r>
              <a:rPr lang="nb-NO" dirty="0"/>
              <a:t> </a:t>
            </a:r>
            <a:r>
              <a:rPr lang="nb-NO" dirty="0" err="1"/>
              <a:t>deployed</a:t>
            </a:r>
            <a:r>
              <a:rPr lang="nb-NO" dirty="0"/>
              <a:t> </a:t>
            </a:r>
            <a:r>
              <a:rPr lang="nb-NO" dirty="0" err="1"/>
              <a:t>using</a:t>
            </a:r>
            <a:r>
              <a:rPr lang="nb-NO" dirty="0"/>
              <a:t> </a:t>
            </a:r>
            <a:r>
              <a:rPr lang="nb-NO" dirty="0" err="1"/>
              <a:t>Github</a:t>
            </a:r>
            <a:r>
              <a:rPr lang="nb-NO" dirty="0"/>
              <a:t> </a:t>
            </a:r>
            <a:r>
              <a:rPr lang="nb-NO" dirty="0" err="1"/>
              <a:t>Actions</a:t>
            </a:r>
            <a:r>
              <a:rPr lang="nb-NO" dirty="0"/>
              <a:t> (</a:t>
            </a:r>
            <a:r>
              <a:rPr lang="nb-NO" dirty="0" err="1"/>
              <a:t>Taught</a:t>
            </a:r>
            <a:r>
              <a:rPr lang="nb-NO" dirty="0"/>
              <a:t> </a:t>
            </a:r>
            <a:r>
              <a:rPr lang="nb-NO" dirty="0" err="1"/>
              <a:t>me</a:t>
            </a:r>
            <a:r>
              <a:rPr lang="nb-NO" dirty="0"/>
              <a:t> </a:t>
            </a:r>
            <a:r>
              <a:rPr lang="nb-NO" dirty="0" err="1"/>
              <a:t>DevOps</a:t>
            </a:r>
            <a:r>
              <a:rPr lang="nb-NO" dirty="0"/>
              <a:t> pipelines). </a:t>
            </a:r>
          </a:p>
          <a:p>
            <a:endParaRPr lang="nb-NO" dirty="0"/>
          </a:p>
          <a:p>
            <a:pPr marL="0" marR="0" lvl="0" indent="0" algn="l" defTabSz="685800" rtl="0" eaLnBrk="1" fontAlgn="auto" latinLnBrk="0" hangingPunct="1">
              <a:lnSpc>
                <a:spcPct val="100000"/>
              </a:lnSpc>
              <a:spcBef>
                <a:spcPts val="0"/>
              </a:spcBef>
              <a:spcAft>
                <a:spcPts val="0"/>
              </a:spcAft>
              <a:buClrTx/>
              <a:buSzTx/>
              <a:buFontTx/>
              <a:buNone/>
              <a:tabLst/>
              <a:defRPr/>
            </a:pPr>
            <a:r>
              <a:rPr lang="nb-NO" dirty="0"/>
              <a:t>3. </a:t>
            </a:r>
            <a:r>
              <a:rPr lang="nb-NO" dirty="0" err="1"/>
              <a:t>When</a:t>
            </a:r>
            <a:r>
              <a:rPr lang="nb-NO" dirty="0"/>
              <a:t> </a:t>
            </a:r>
            <a:r>
              <a:rPr lang="nb-NO" dirty="0" err="1"/>
              <a:t>you</a:t>
            </a:r>
            <a:r>
              <a:rPr lang="nb-NO" dirty="0"/>
              <a:t> </a:t>
            </a:r>
            <a:r>
              <a:rPr lang="nb-NO" dirty="0" err="1"/>
              <a:t>share</a:t>
            </a:r>
            <a:r>
              <a:rPr lang="nb-NO" dirty="0"/>
              <a:t> personal </a:t>
            </a:r>
            <a:r>
              <a:rPr lang="nb-NO" dirty="0" err="1"/>
              <a:t>struggles</a:t>
            </a:r>
            <a:r>
              <a:rPr lang="nb-NO" dirty="0"/>
              <a:t> or </a:t>
            </a:r>
            <a:r>
              <a:rPr lang="nb-NO" dirty="0" err="1"/>
              <a:t>insecurities</a:t>
            </a:r>
            <a:r>
              <a:rPr lang="nb-NO" dirty="0"/>
              <a:t> in </a:t>
            </a:r>
            <a:r>
              <a:rPr lang="nb-NO" dirty="0" err="1"/>
              <a:t>public</a:t>
            </a:r>
            <a:r>
              <a:rPr lang="nb-NO" dirty="0"/>
              <a:t>, </a:t>
            </a:r>
            <a:r>
              <a:rPr lang="nb-NO" dirty="0" err="1"/>
              <a:t>you</a:t>
            </a:r>
            <a:r>
              <a:rPr lang="nb-NO" dirty="0"/>
              <a:t> </a:t>
            </a:r>
            <a:r>
              <a:rPr lang="nb-NO" dirty="0" err="1"/>
              <a:t>might</a:t>
            </a:r>
            <a:r>
              <a:rPr lang="nb-NO" dirty="0"/>
              <a:t> </a:t>
            </a:r>
            <a:r>
              <a:rPr lang="nb-NO" dirty="0" err="1"/>
              <a:t>worry</a:t>
            </a:r>
            <a:r>
              <a:rPr lang="nb-NO" dirty="0"/>
              <a:t> </a:t>
            </a:r>
            <a:r>
              <a:rPr lang="nb-NO" dirty="0" err="1"/>
              <a:t>about</a:t>
            </a:r>
            <a:r>
              <a:rPr lang="nb-NO" dirty="0"/>
              <a:t> </a:t>
            </a:r>
            <a:r>
              <a:rPr lang="nb-NO" dirty="0" err="1"/>
              <a:t>appearing</a:t>
            </a:r>
            <a:r>
              <a:rPr lang="nb-NO" dirty="0"/>
              <a:t> </a:t>
            </a:r>
            <a:r>
              <a:rPr lang="nb-NO" dirty="0" err="1"/>
              <a:t>weak</a:t>
            </a:r>
            <a:r>
              <a:rPr lang="nb-NO" dirty="0"/>
              <a:t> or </a:t>
            </a:r>
            <a:r>
              <a:rPr lang="nb-NO" dirty="0" err="1"/>
              <a:t>flawed</a:t>
            </a:r>
            <a:r>
              <a:rPr lang="nb-NO" dirty="0"/>
              <a:t>. </a:t>
            </a:r>
            <a:r>
              <a:rPr lang="nb-NO" dirty="0" err="1"/>
              <a:t>However</a:t>
            </a:r>
            <a:r>
              <a:rPr lang="nb-NO" dirty="0"/>
              <a:t>, </a:t>
            </a:r>
            <a:r>
              <a:rPr lang="nb-NO" dirty="0" err="1"/>
              <a:t>observers</a:t>
            </a:r>
            <a:r>
              <a:rPr lang="nb-NO" dirty="0"/>
              <a:t> </a:t>
            </a:r>
            <a:r>
              <a:rPr lang="nb-NO" dirty="0" err="1"/>
              <a:t>often</a:t>
            </a:r>
            <a:r>
              <a:rPr lang="nb-NO" dirty="0"/>
              <a:t> </a:t>
            </a:r>
            <a:r>
              <a:rPr lang="nb-NO" dirty="0" err="1"/>
              <a:t>see</a:t>
            </a:r>
            <a:r>
              <a:rPr lang="nb-NO" dirty="0"/>
              <a:t> </a:t>
            </a:r>
            <a:r>
              <a:rPr lang="nb-NO" dirty="0" err="1"/>
              <a:t>such</a:t>
            </a:r>
            <a:r>
              <a:rPr lang="nb-NO" dirty="0"/>
              <a:t> </a:t>
            </a:r>
            <a:r>
              <a:rPr lang="nb-NO" dirty="0" err="1"/>
              <a:t>openness</a:t>
            </a:r>
            <a:r>
              <a:rPr lang="nb-NO" dirty="0"/>
              <a:t> as a </a:t>
            </a:r>
            <a:r>
              <a:rPr lang="nb-NO" dirty="0" err="1"/>
              <a:t>sign</a:t>
            </a:r>
            <a:r>
              <a:rPr lang="nb-NO" dirty="0"/>
              <a:t> </a:t>
            </a:r>
            <a:r>
              <a:rPr lang="nb-NO" dirty="0" err="1"/>
              <a:t>of</a:t>
            </a:r>
            <a:r>
              <a:rPr lang="nb-NO" dirty="0"/>
              <a:t> </a:t>
            </a:r>
            <a:r>
              <a:rPr lang="nb-NO" dirty="0" err="1"/>
              <a:t>authenticity</a:t>
            </a:r>
            <a:r>
              <a:rPr lang="nb-NO" dirty="0"/>
              <a:t> and </a:t>
            </a:r>
            <a:r>
              <a:rPr lang="nb-NO" dirty="0" err="1"/>
              <a:t>strength</a:t>
            </a:r>
            <a:r>
              <a:rPr lang="nb-NO" dirty="0"/>
              <a:t>, </a:t>
            </a:r>
            <a:r>
              <a:rPr lang="nb-NO" dirty="0" err="1"/>
              <a:t>leading</a:t>
            </a:r>
            <a:r>
              <a:rPr lang="nb-NO" dirty="0"/>
              <a:t> to </a:t>
            </a:r>
            <a:r>
              <a:rPr lang="nb-NO" dirty="0" err="1"/>
              <a:t>increased</a:t>
            </a:r>
            <a:r>
              <a:rPr lang="nb-NO" dirty="0"/>
              <a:t> trust and </a:t>
            </a:r>
            <a:r>
              <a:rPr lang="nb-NO" dirty="0" err="1"/>
              <a:t>connection</a:t>
            </a:r>
            <a:r>
              <a:rPr lang="nb-NO" dirty="0"/>
              <a:t>. This is </a:t>
            </a:r>
            <a:r>
              <a:rPr lang="nb-NO" dirty="0" err="1"/>
              <a:t>called</a:t>
            </a:r>
            <a:r>
              <a:rPr lang="nb-NO" dirty="0"/>
              <a:t> </a:t>
            </a:r>
            <a:r>
              <a:rPr lang="nb-NO" dirty="0" err="1"/>
              <a:t>the</a:t>
            </a:r>
            <a:r>
              <a:rPr lang="nb-NO" dirty="0"/>
              <a:t> </a:t>
            </a:r>
            <a:r>
              <a:rPr lang="nb-NO" b="1" dirty="0"/>
              <a:t>"Beautiful Mess </a:t>
            </a:r>
            <a:r>
              <a:rPr lang="nb-NO" b="1" dirty="0" err="1"/>
              <a:t>Effect</a:t>
            </a:r>
            <a:r>
              <a:rPr lang="nb-NO" b="1" dirty="0"/>
              <a:t>" </a:t>
            </a:r>
            <a:r>
              <a:rPr lang="nb-NO" dirty="0"/>
              <a:t>and </a:t>
            </a:r>
            <a:r>
              <a:rPr lang="nb-NO" dirty="0" err="1"/>
              <a:t>it's</a:t>
            </a:r>
            <a:r>
              <a:rPr lang="nb-NO" dirty="0"/>
              <a:t> </a:t>
            </a:r>
            <a:r>
              <a:rPr lang="nb-NO" dirty="0" err="1"/>
              <a:t>actually</a:t>
            </a:r>
            <a:r>
              <a:rPr lang="nb-NO" dirty="0"/>
              <a:t> a </a:t>
            </a:r>
            <a:r>
              <a:rPr lang="nb-NO" dirty="0" err="1"/>
              <a:t>psychological</a:t>
            </a:r>
            <a:r>
              <a:rPr lang="nb-NO" dirty="0"/>
              <a:t> </a:t>
            </a:r>
            <a:r>
              <a:rPr lang="nb-NO" dirty="0" err="1"/>
              <a:t>phenomenon</a:t>
            </a:r>
            <a:r>
              <a:rPr lang="nb-NO" dirty="0"/>
              <a:t>. </a:t>
            </a:r>
          </a:p>
          <a:p>
            <a:endParaRPr lang="nb-NO" dirty="0"/>
          </a:p>
        </p:txBody>
      </p:sp>
      <p:sp>
        <p:nvSpPr>
          <p:cNvPr id="4" name="Plassholder for lysbildenummer 3">
            <a:extLst>
              <a:ext uri="{FF2B5EF4-FFF2-40B4-BE49-F238E27FC236}">
                <a16:creationId xmlns:a16="http://schemas.microsoft.com/office/drawing/2014/main" id="{DE8532FC-AA97-7CC1-7E9B-5310FEC4AF29}"/>
              </a:ext>
            </a:extLst>
          </p:cNvPr>
          <p:cNvSpPr>
            <a:spLocks noGrp="1"/>
          </p:cNvSpPr>
          <p:nvPr>
            <p:ph type="sldNum" sz="quarter" idx="5"/>
          </p:nvPr>
        </p:nvSpPr>
        <p:spPr/>
        <p:txBody>
          <a:bodyPr/>
          <a:lstStyle/>
          <a:p>
            <a:fld id="{FF4AF984-95C0-4021-BEF5-D91CB9F53804}" type="slidenum">
              <a:rPr lang="en-GB" smtClean="0"/>
              <a:t>12</a:t>
            </a:fld>
            <a:endParaRPr lang="en-GB"/>
          </a:p>
        </p:txBody>
      </p:sp>
    </p:spTree>
    <p:extLst>
      <p:ext uri="{BB962C8B-B14F-4D97-AF65-F5344CB8AC3E}">
        <p14:creationId xmlns:p14="http://schemas.microsoft.com/office/powerpoint/2010/main" val="2477053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b-NO" dirty="0"/>
              <a:t>I </a:t>
            </a:r>
            <a:r>
              <a:rPr lang="nb-NO" dirty="0" err="1"/>
              <a:t>can't</a:t>
            </a:r>
            <a:r>
              <a:rPr lang="nb-NO" dirty="0"/>
              <a:t> </a:t>
            </a:r>
            <a:r>
              <a:rPr lang="nb-NO" dirty="0" err="1"/>
              <a:t>even</a:t>
            </a:r>
            <a:r>
              <a:rPr lang="nb-NO" dirty="0"/>
              <a:t> </a:t>
            </a:r>
            <a:r>
              <a:rPr lang="nb-NO" dirty="0" err="1"/>
              <a:t>begin</a:t>
            </a:r>
            <a:r>
              <a:rPr lang="nb-NO" dirty="0"/>
              <a:t> to tell </a:t>
            </a:r>
            <a:r>
              <a:rPr lang="nb-NO" dirty="0" err="1"/>
              <a:t>you</a:t>
            </a:r>
            <a:r>
              <a:rPr lang="nb-NO" dirty="0"/>
              <a:t> </a:t>
            </a:r>
            <a:r>
              <a:rPr lang="nb-NO" dirty="0" err="1"/>
              <a:t>about</a:t>
            </a:r>
            <a:r>
              <a:rPr lang="nb-NO" dirty="0"/>
              <a:t> </a:t>
            </a:r>
            <a:r>
              <a:rPr lang="nb-NO" dirty="0" err="1"/>
              <a:t>how</a:t>
            </a:r>
            <a:r>
              <a:rPr lang="nb-NO" dirty="0"/>
              <a:t> </a:t>
            </a:r>
            <a:r>
              <a:rPr lang="nb-NO" dirty="0" err="1"/>
              <a:t>many</a:t>
            </a:r>
            <a:r>
              <a:rPr lang="nb-NO" dirty="0"/>
              <a:t> </a:t>
            </a:r>
            <a:r>
              <a:rPr lang="nb-NO" dirty="0" err="1"/>
              <a:t>meeting</a:t>
            </a:r>
            <a:r>
              <a:rPr lang="nb-NO" dirty="0"/>
              <a:t> </a:t>
            </a:r>
            <a:r>
              <a:rPr lang="nb-NO" dirty="0" err="1"/>
              <a:t>I've</a:t>
            </a:r>
            <a:r>
              <a:rPr lang="nb-NO" dirty="0"/>
              <a:t> </a:t>
            </a:r>
            <a:r>
              <a:rPr lang="nb-NO" dirty="0" err="1"/>
              <a:t>been</a:t>
            </a:r>
            <a:r>
              <a:rPr lang="nb-NO" dirty="0"/>
              <a:t> to, </a:t>
            </a:r>
            <a:r>
              <a:rPr lang="nb-NO" dirty="0" err="1"/>
              <a:t>where</a:t>
            </a:r>
            <a:r>
              <a:rPr lang="nb-NO" dirty="0"/>
              <a:t> </a:t>
            </a:r>
            <a:r>
              <a:rPr lang="nb-NO" dirty="0" err="1"/>
              <a:t>the</a:t>
            </a:r>
            <a:r>
              <a:rPr lang="nb-NO" dirty="0"/>
              <a:t> </a:t>
            </a:r>
            <a:r>
              <a:rPr lang="nb-NO" dirty="0" err="1"/>
              <a:t>majority</a:t>
            </a:r>
            <a:r>
              <a:rPr lang="nb-NO" dirty="0"/>
              <a:t> </a:t>
            </a:r>
            <a:r>
              <a:rPr lang="nb-NO" dirty="0" err="1"/>
              <a:t>of</a:t>
            </a:r>
            <a:r>
              <a:rPr lang="nb-NO" dirty="0"/>
              <a:t> </a:t>
            </a:r>
            <a:r>
              <a:rPr lang="nb-NO" dirty="0" err="1"/>
              <a:t>attendees</a:t>
            </a:r>
            <a:r>
              <a:rPr lang="nb-NO" dirty="0"/>
              <a:t> </a:t>
            </a:r>
            <a:r>
              <a:rPr lang="nb-NO" dirty="0" err="1"/>
              <a:t>are</a:t>
            </a:r>
            <a:r>
              <a:rPr lang="nb-NO" dirty="0"/>
              <a:t> </a:t>
            </a:r>
            <a:r>
              <a:rPr lang="nb-NO" dirty="0" err="1"/>
              <a:t>muted</a:t>
            </a:r>
            <a:r>
              <a:rPr lang="nb-NO" dirty="0"/>
              <a:t> and </a:t>
            </a:r>
            <a:r>
              <a:rPr lang="nb-NO" dirty="0" err="1"/>
              <a:t>having</a:t>
            </a:r>
            <a:r>
              <a:rPr lang="nb-NO" dirty="0"/>
              <a:t> </a:t>
            </a:r>
            <a:r>
              <a:rPr lang="nb-NO" dirty="0" err="1"/>
              <a:t>their</a:t>
            </a:r>
            <a:r>
              <a:rPr lang="nb-NO" dirty="0"/>
              <a:t> </a:t>
            </a:r>
            <a:r>
              <a:rPr lang="nb-NO" dirty="0" err="1"/>
              <a:t>cameras</a:t>
            </a:r>
            <a:r>
              <a:rPr lang="nb-NO" dirty="0"/>
              <a:t> </a:t>
            </a:r>
            <a:r>
              <a:rPr lang="nb-NO" dirty="0" err="1"/>
              <a:t>turned</a:t>
            </a:r>
            <a:r>
              <a:rPr lang="nb-NO" dirty="0"/>
              <a:t> off. </a:t>
            </a:r>
            <a:r>
              <a:rPr lang="nb-NO" dirty="0" err="1"/>
              <a:t>I've</a:t>
            </a:r>
            <a:r>
              <a:rPr lang="nb-NO" dirty="0"/>
              <a:t> </a:t>
            </a:r>
            <a:r>
              <a:rPr lang="nb-NO" dirty="0" err="1"/>
              <a:t>even</a:t>
            </a:r>
            <a:r>
              <a:rPr lang="nb-NO" dirty="0"/>
              <a:t> </a:t>
            </a:r>
            <a:r>
              <a:rPr lang="nb-NO" dirty="0" err="1"/>
              <a:t>had</a:t>
            </a:r>
            <a:r>
              <a:rPr lang="nb-NO" dirty="0"/>
              <a:t> </a:t>
            </a:r>
            <a:r>
              <a:rPr lang="nb-NO" dirty="0" err="1"/>
              <a:t>colleagues</a:t>
            </a:r>
            <a:r>
              <a:rPr lang="nb-NO" dirty="0"/>
              <a:t> </a:t>
            </a:r>
            <a:r>
              <a:rPr lang="nb-NO" dirty="0" err="1"/>
              <a:t>I've</a:t>
            </a:r>
            <a:r>
              <a:rPr lang="nb-NO" dirty="0"/>
              <a:t> </a:t>
            </a:r>
            <a:r>
              <a:rPr lang="nb-NO" dirty="0" err="1"/>
              <a:t>worked</a:t>
            </a:r>
            <a:r>
              <a:rPr lang="nb-NO" dirty="0"/>
              <a:t> </a:t>
            </a:r>
            <a:r>
              <a:rPr lang="nb-NO" dirty="0" err="1"/>
              <a:t>with</a:t>
            </a:r>
            <a:r>
              <a:rPr lang="nb-NO" dirty="0"/>
              <a:t> for 3 </a:t>
            </a:r>
            <a:r>
              <a:rPr lang="nb-NO" dirty="0" err="1"/>
              <a:t>years</a:t>
            </a:r>
            <a:r>
              <a:rPr lang="nb-NO" dirty="0"/>
              <a:t> and never </a:t>
            </a:r>
            <a:r>
              <a:rPr lang="nb-NO" dirty="0" err="1"/>
              <a:t>knew</a:t>
            </a:r>
            <a:r>
              <a:rPr lang="nb-NO" dirty="0"/>
              <a:t> </a:t>
            </a:r>
            <a:r>
              <a:rPr lang="nb-NO" dirty="0" err="1"/>
              <a:t>how</a:t>
            </a:r>
            <a:r>
              <a:rPr lang="nb-NO" dirty="0"/>
              <a:t> </a:t>
            </a:r>
            <a:r>
              <a:rPr lang="nb-NO" dirty="0" err="1"/>
              <a:t>they</a:t>
            </a:r>
            <a:r>
              <a:rPr lang="nb-NO" dirty="0"/>
              <a:t> </a:t>
            </a:r>
            <a:r>
              <a:rPr lang="nb-NO" dirty="0" err="1"/>
              <a:t>really</a:t>
            </a:r>
            <a:r>
              <a:rPr lang="nb-NO" dirty="0"/>
              <a:t> </a:t>
            </a:r>
            <a:r>
              <a:rPr lang="nb-NO" dirty="0" err="1"/>
              <a:t>looked</a:t>
            </a:r>
            <a:r>
              <a:rPr lang="nb-NO" dirty="0"/>
              <a:t> like. </a:t>
            </a:r>
          </a:p>
          <a:p>
            <a:endParaRPr lang="nb-NO" dirty="0"/>
          </a:p>
        </p:txBody>
      </p:sp>
      <p:sp>
        <p:nvSpPr>
          <p:cNvPr id="4" name="Plassholder for lysbildenummer 3"/>
          <p:cNvSpPr>
            <a:spLocks noGrp="1"/>
          </p:cNvSpPr>
          <p:nvPr>
            <p:ph type="sldNum" sz="quarter" idx="5"/>
          </p:nvPr>
        </p:nvSpPr>
        <p:spPr/>
        <p:txBody>
          <a:bodyPr/>
          <a:lstStyle/>
          <a:p>
            <a:fld id="{FF4AF984-95C0-4021-BEF5-D91CB9F53804}" type="slidenum">
              <a:rPr lang="en-GB" smtClean="0"/>
              <a:t>14</a:t>
            </a:fld>
            <a:endParaRPr lang="en-GB"/>
          </a:p>
        </p:txBody>
      </p:sp>
    </p:spTree>
    <p:extLst>
      <p:ext uri="{BB962C8B-B14F-4D97-AF65-F5344CB8AC3E}">
        <p14:creationId xmlns:p14="http://schemas.microsoft.com/office/powerpoint/2010/main" val="38847905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This </a:t>
            </a:r>
            <a:r>
              <a:rPr lang="nb-NO" dirty="0" err="1"/>
              <a:t>might</a:t>
            </a:r>
            <a:r>
              <a:rPr lang="nb-NO" dirty="0"/>
              <a:t> sound stupid </a:t>
            </a:r>
            <a:r>
              <a:rPr lang="nb-NO" dirty="0" err="1"/>
              <a:t>but</a:t>
            </a:r>
            <a:r>
              <a:rPr lang="nb-NO" dirty="0"/>
              <a:t> I </a:t>
            </a:r>
            <a:r>
              <a:rPr lang="nb-NO" dirty="0" err="1"/>
              <a:t>tend</a:t>
            </a:r>
            <a:r>
              <a:rPr lang="nb-NO" dirty="0"/>
              <a:t> to be at my most </a:t>
            </a:r>
            <a:r>
              <a:rPr lang="nb-NO" dirty="0" err="1"/>
              <a:t>productive</a:t>
            </a:r>
            <a:r>
              <a:rPr lang="nb-NO" dirty="0"/>
              <a:t> </a:t>
            </a:r>
            <a:r>
              <a:rPr lang="nb-NO" dirty="0" err="1"/>
              <a:t>when</a:t>
            </a:r>
            <a:r>
              <a:rPr lang="nb-NO" dirty="0"/>
              <a:t> </a:t>
            </a:r>
            <a:r>
              <a:rPr lang="nb-NO" dirty="0" err="1"/>
              <a:t>I’m</a:t>
            </a:r>
            <a:r>
              <a:rPr lang="nb-NO" dirty="0"/>
              <a:t> not </a:t>
            </a:r>
            <a:r>
              <a:rPr lang="nb-NO" dirty="0" err="1"/>
              <a:t>totally</a:t>
            </a:r>
            <a:r>
              <a:rPr lang="nb-NO" dirty="0"/>
              <a:t> </a:t>
            </a:r>
            <a:r>
              <a:rPr lang="nb-NO" dirty="0" err="1"/>
              <a:t>alone</a:t>
            </a:r>
            <a:r>
              <a:rPr lang="nb-NO" dirty="0"/>
              <a:t>. It </a:t>
            </a:r>
            <a:r>
              <a:rPr lang="nb-NO" dirty="0" err="1"/>
              <a:t>helps</a:t>
            </a:r>
            <a:r>
              <a:rPr lang="nb-NO" dirty="0"/>
              <a:t> to just have at </a:t>
            </a:r>
            <a:r>
              <a:rPr lang="nb-NO" dirty="0" err="1"/>
              <a:t>least</a:t>
            </a:r>
            <a:r>
              <a:rPr lang="nb-NO" dirty="0"/>
              <a:t> </a:t>
            </a:r>
            <a:r>
              <a:rPr lang="nb-NO" dirty="0" err="1"/>
              <a:t>one</a:t>
            </a:r>
            <a:r>
              <a:rPr lang="nb-NO" dirty="0"/>
              <a:t> </a:t>
            </a:r>
            <a:r>
              <a:rPr lang="nb-NO" dirty="0" err="1"/>
              <a:t>other</a:t>
            </a:r>
            <a:r>
              <a:rPr lang="nb-NO" dirty="0"/>
              <a:t> person </a:t>
            </a:r>
            <a:r>
              <a:rPr lang="nb-NO" dirty="0" err="1"/>
              <a:t>watching</a:t>
            </a:r>
            <a:r>
              <a:rPr lang="nb-NO" dirty="0"/>
              <a:t>, </a:t>
            </a:r>
            <a:r>
              <a:rPr lang="nb-NO" dirty="0" err="1"/>
              <a:t>even</a:t>
            </a:r>
            <a:r>
              <a:rPr lang="nb-NO" dirty="0"/>
              <a:t> </a:t>
            </a:r>
            <a:r>
              <a:rPr lang="nb-NO" dirty="0" err="1"/>
              <a:t>if</a:t>
            </a:r>
            <a:r>
              <a:rPr lang="nb-NO" dirty="0"/>
              <a:t> </a:t>
            </a:r>
            <a:r>
              <a:rPr lang="nb-NO" dirty="0" err="1"/>
              <a:t>only</a:t>
            </a:r>
            <a:r>
              <a:rPr lang="nb-NO" dirty="0"/>
              <a:t> </a:t>
            </a:r>
            <a:r>
              <a:rPr lang="nb-NO" dirty="0" err="1"/>
              <a:t>one</a:t>
            </a:r>
            <a:r>
              <a:rPr lang="nb-NO" dirty="0"/>
              <a:t> </a:t>
            </a:r>
            <a:r>
              <a:rPr lang="nb-NO" dirty="0" err="1"/>
              <a:t>of</a:t>
            </a:r>
            <a:r>
              <a:rPr lang="nb-NO" dirty="0"/>
              <a:t> </a:t>
            </a:r>
            <a:r>
              <a:rPr lang="nb-NO" dirty="0" err="1"/>
              <a:t>you</a:t>
            </a:r>
            <a:r>
              <a:rPr lang="nb-NO" dirty="0"/>
              <a:t> </a:t>
            </a:r>
            <a:r>
              <a:rPr lang="nb-NO" dirty="0" err="1"/>
              <a:t>are</a:t>
            </a:r>
            <a:r>
              <a:rPr lang="nb-NO" dirty="0"/>
              <a:t> </a:t>
            </a:r>
            <a:r>
              <a:rPr lang="nb-NO" dirty="0" err="1"/>
              <a:t>working</a:t>
            </a:r>
            <a:r>
              <a:rPr lang="nb-NO" dirty="0"/>
              <a:t>. </a:t>
            </a:r>
          </a:p>
          <a:p>
            <a:endParaRPr lang="nb-NO" dirty="0"/>
          </a:p>
          <a:p>
            <a:r>
              <a:rPr lang="nb-NO" dirty="0" err="1"/>
              <a:t>Since</a:t>
            </a:r>
            <a:r>
              <a:rPr lang="nb-NO" dirty="0"/>
              <a:t> </a:t>
            </a:r>
            <a:r>
              <a:rPr lang="nb-NO" dirty="0" err="1"/>
              <a:t>we</a:t>
            </a:r>
            <a:r>
              <a:rPr lang="nb-NO" dirty="0"/>
              <a:t> </a:t>
            </a:r>
            <a:r>
              <a:rPr lang="nb-NO" dirty="0" err="1"/>
              <a:t>work</a:t>
            </a:r>
            <a:r>
              <a:rPr lang="nb-NO" dirty="0"/>
              <a:t> in </a:t>
            </a:r>
            <a:r>
              <a:rPr lang="nb-NO" dirty="0" err="1"/>
              <a:t>mostly</a:t>
            </a:r>
            <a:r>
              <a:rPr lang="nb-NO" dirty="0"/>
              <a:t> </a:t>
            </a:r>
            <a:r>
              <a:rPr lang="nb-NO" dirty="0" err="1"/>
              <a:t>distributed</a:t>
            </a:r>
            <a:r>
              <a:rPr lang="nb-NO" dirty="0"/>
              <a:t> teams, a </a:t>
            </a:r>
            <a:r>
              <a:rPr lang="nb-NO" dirty="0" err="1"/>
              <a:t>good</a:t>
            </a:r>
            <a:r>
              <a:rPr lang="nb-NO" dirty="0"/>
              <a:t> </a:t>
            </a:r>
            <a:r>
              <a:rPr lang="nb-NO" dirty="0" err="1"/>
              <a:t>tip</a:t>
            </a:r>
            <a:r>
              <a:rPr lang="nb-NO" dirty="0"/>
              <a:t> is to </a:t>
            </a:r>
            <a:r>
              <a:rPr lang="nb-NO" dirty="0" err="1"/>
              <a:t>schedule</a:t>
            </a:r>
            <a:r>
              <a:rPr lang="nb-NO" dirty="0"/>
              <a:t> a </a:t>
            </a:r>
            <a:r>
              <a:rPr lang="nb-NO" dirty="0" err="1"/>
              <a:t>work</a:t>
            </a:r>
            <a:r>
              <a:rPr lang="nb-NO" dirty="0"/>
              <a:t> </a:t>
            </a:r>
            <a:r>
              <a:rPr lang="nb-NO" dirty="0" err="1"/>
              <a:t>call</a:t>
            </a:r>
            <a:r>
              <a:rPr lang="nb-NO" dirty="0"/>
              <a:t> </a:t>
            </a:r>
            <a:r>
              <a:rPr lang="nb-NO" dirty="0" err="1"/>
              <a:t>where</a:t>
            </a:r>
            <a:r>
              <a:rPr lang="nb-NO" dirty="0"/>
              <a:t> </a:t>
            </a:r>
            <a:r>
              <a:rPr lang="nb-NO" dirty="0" err="1"/>
              <a:t>you</a:t>
            </a:r>
            <a:r>
              <a:rPr lang="nb-NO" dirty="0"/>
              <a:t> </a:t>
            </a:r>
            <a:r>
              <a:rPr lang="nb-NO" dirty="0" err="1"/>
              <a:t>intend</a:t>
            </a:r>
            <a:r>
              <a:rPr lang="nb-NO" dirty="0"/>
              <a:t> to </a:t>
            </a:r>
            <a:r>
              <a:rPr lang="nb-NO" dirty="0" err="1"/>
              <a:t>get</a:t>
            </a:r>
            <a:r>
              <a:rPr lang="nb-NO" dirty="0"/>
              <a:t> </a:t>
            </a:r>
            <a:r>
              <a:rPr lang="nb-NO" dirty="0" err="1"/>
              <a:t>some</a:t>
            </a:r>
            <a:r>
              <a:rPr lang="nb-NO" dirty="0"/>
              <a:t> </a:t>
            </a:r>
            <a:r>
              <a:rPr lang="nb-NO" dirty="0" err="1"/>
              <a:t>work</a:t>
            </a:r>
            <a:r>
              <a:rPr lang="nb-NO" dirty="0"/>
              <a:t> done, </a:t>
            </a:r>
            <a:r>
              <a:rPr lang="nb-NO" dirty="0" err="1"/>
              <a:t>even</a:t>
            </a:r>
            <a:r>
              <a:rPr lang="nb-NO" dirty="0"/>
              <a:t> </a:t>
            </a:r>
            <a:r>
              <a:rPr lang="nb-NO" dirty="0" err="1"/>
              <a:t>if</a:t>
            </a:r>
            <a:r>
              <a:rPr lang="nb-NO" dirty="0"/>
              <a:t> </a:t>
            </a:r>
            <a:r>
              <a:rPr lang="nb-NO" dirty="0" err="1"/>
              <a:t>you</a:t>
            </a:r>
            <a:r>
              <a:rPr lang="nb-NO" dirty="0"/>
              <a:t> </a:t>
            </a:r>
            <a:r>
              <a:rPr lang="nb-NO" dirty="0" err="1"/>
              <a:t>are</a:t>
            </a:r>
            <a:r>
              <a:rPr lang="nb-NO" dirty="0"/>
              <a:t> </a:t>
            </a:r>
            <a:r>
              <a:rPr lang="nb-NO" dirty="0" err="1"/>
              <a:t>doing</a:t>
            </a:r>
            <a:r>
              <a:rPr lang="nb-NO" dirty="0"/>
              <a:t> separate </a:t>
            </a:r>
            <a:r>
              <a:rPr lang="nb-NO" dirty="0" err="1"/>
              <a:t>tasks</a:t>
            </a:r>
            <a:r>
              <a:rPr lang="nb-NO" dirty="0"/>
              <a:t>.</a:t>
            </a:r>
          </a:p>
        </p:txBody>
      </p:sp>
      <p:sp>
        <p:nvSpPr>
          <p:cNvPr id="4" name="Plassholder for lysbildenummer 3"/>
          <p:cNvSpPr>
            <a:spLocks noGrp="1"/>
          </p:cNvSpPr>
          <p:nvPr>
            <p:ph type="sldNum" sz="quarter" idx="5"/>
          </p:nvPr>
        </p:nvSpPr>
        <p:spPr/>
        <p:txBody>
          <a:bodyPr/>
          <a:lstStyle/>
          <a:p>
            <a:fld id="{FF4AF984-95C0-4021-BEF5-D91CB9F53804}" type="slidenum">
              <a:rPr lang="en-GB" smtClean="0"/>
              <a:t>15</a:t>
            </a:fld>
            <a:endParaRPr lang="en-GB"/>
          </a:p>
        </p:txBody>
      </p:sp>
    </p:spTree>
    <p:extLst>
      <p:ext uri="{BB962C8B-B14F-4D97-AF65-F5344CB8AC3E}">
        <p14:creationId xmlns:p14="http://schemas.microsoft.com/office/powerpoint/2010/main" val="3570017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8AAE10-CF20-9BB8-001D-24FC8DA99707}"/>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F002A4FA-C9A3-3DBF-5B75-1CFDA1507C8E}"/>
              </a:ext>
            </a:extLst>
          </p:cNvPr>
          <p:cNvSpPr>
            <a:spLocks noGrp="1" noRot="1" noChangeAspect="1"/>
          </p:cNvSpPr>
          <p:nvPr>
            <p:ph type="sldImg"/>
          </p:nvPr>
        </p:nvSpPr>
        <p:spPr/>
      </p:sp>
      <p:sp>
        <p:nvSpPr>
          <p:cNvPr id="3" name="Plassholder for notater 2">
            <a:extLst>
              <a:ext uri="{FF2B5EF4-FFF2-40B4-BE49-F238E27FC236}">
                <a16:creationId xmlns:a16="http://schemas.microsoft.com/office/drawing/2014/main" id="{C11A088D-7505-DDC1-EE90-4A048643D86E}"/>
              </a:ext>
            </a:extLst>
          </p:cNvPr>
          <p:cNvSpPr>
            <a:spLocks noGrp="1"/>
          </p:cNvSpPr>
          <p:nvPr>
            <p:ph type="body" idx="1"/>
          </p:nvPr>
        </p:nvSpPr>
        <p:spPr/>
        <p:txBody>
          <a:bodyPr/>
          <a:lstStyle/>
          <a:p>
            <a:r>
              <a:rPr lang="nb-NO" dirty="0"/>
              <a:t>Krever </a:t>
            </a:r>
            <a:r>
              <a:rPr lang="nb-NO" dirty="0" err="1"/>
              <a:t>linkedin</a:t>
            </a:r>
            <a:r>
              <a:rPr lang="nb-NO" dirty="0"/>
              <a:t> profil</a:t>
            </a:r>
          </a:p>
          <a:p>
            <a:endParaRPr lang="nb-NO" dirty="0"/>
          </a:p>
          <a:p>
            <a:r>
              <a:rPr lang="nb-NO" dirty="0"/>
              <a:t>Er det noen som er </a:t>
            </a:r>
            <a:r>
              <a:rPr lang="nb-NO" dirty="0" err="1"/>
              <a:t>oppmot</a:t>
            </a:r>
            <a:r>
              <a:rPr lang="nb-NO" dirty="0"/>
              <a:t> 100?</a:t>
            </a:r>
          </a:p>
          <a:p>
            <a:endParaRPr lang="nb-NO" dirty="0"/>
          </a:p>
          <a:p>
            <a:r>
              <a:rPr lang="nb-NO" dirty="0"/>
              <a:t>Har du over 20 så bør du vøre ok fornøyd</a:t>
            </a:r>
          </a:p>
          <a:p>
            <a:endParaRPr lang="nb-NO" dirty="0"/>
          </a:p>
        </p:txBody>
      </p:sp>
      <p:sp>
        <p:nvSpPr>
          <p:cNvPr id="4" name="Plassholder for lysbildenummer 3">
            <a:extLst>
              <a:ext uri="{FF2B5EF4-FFF2-40B4-BE49-F238E27FC236}">
                <a16:creationId xmlns:a16="http://schemas.microsoft.com/office/drawing/2014/main" id="{4E5BE747-56C6-A265-54FB-E9B8AC8E0EE5}"/>
              </a:ext>
            </a:extLst>
          </p:cNvPr>
          <p:cNvSpPr>
            <a:spLocks noGrp="1"/>
          </p:cNvSpPr>
          <p:nvPr>
            <p:ph type="sldNum" sz="quarter" idx="5"/>
          </p:nvPr>
        </p:nvSpPr>
        <p:spPr/>
        <p:txBody>
          <a:bodyPr/>
          <a:lstStyle/>
          <a:p>
            <a:fld id="{FF4AF984-95C0-4021-BEF5-D91CB9F53804}" type="slidenum">
              <a:rPr lang="en-GB" smtClean="0"/>
              <a:t>16</a:t>
            </a:fld>
            <a:endParaRPr lang="en-GB"/>
          </a:p>
        </p:txBody>
      </p:sp>
    </p:spTree>
    <p:extLst>
      <p:ext uri="{BB962C8B-B14F-4D97-AF65-F5344CB8AC3E}">
        <p14:creationId xmlns:p14="http://schemas.microsoft.com/office/powerpoint/2010/main" val="739444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9B9099-5E3A-0A2D-F78B-95FA1FC8A1CB}"/>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D229F622-B06A-6915-ED9B-B94CB60720FE}"/>
              </a:ext>
            </a:extLst>
          </p:cNvPr>
          <p:cNvSpPr>
            <a:spLocks noGrp="1" noRot="1" noChangeAspect="1"/>
          </p:cNvSpPr>
          <p:nvPr>
            <p:ph type="sldImg"/>
          </p:nvPr>
        </p:nvSpPr>
        <p:spPr/>
      </p:sp>
      <p:sp>
        <p:nvSpPr>
          <p:cNvPr id="3" name="Plassholder for notater 2">
            <a:extLst>
              <a:ext uri="{FF2B5EF4-FFF2-40B4-BE49-F238E27FC236}">
                <a16:creationId xmlns:a16="http://schemas.microsoft.com/office/drawing/2014/main" id="{BB1F649A-8F3B-938A-5E47-FCC5846653F2}"/>
              </a:ext>
            </a:extLst>
          </p:cNvPr>
          <p:cNvSpPr>
            <a:spLocks noGrp="1"/>
          </p:cNvSpPr>
          <p:nvPr>
            <p:ph type="body" idx="1"/>
          </p:nvPr>
        </p:nvSpPr>
        <p:spPr/>
        <p:txBody>
          <a:bodyPr/>
          <a:lstStyle/>
          <a:p>
            <a:r>
              <a:rPr lang="nb-NO" dirty="0" err="1"/>
              <a:t>I've</a:t>
            </a:r>
            <a:r>
              <a:rPr lang="nb-NO" dirty="0"/>
              <a:t> </a:t>
            </a:r>
            <a:r>
              <a:rPr lang="nb-NO" dirty="0" err="1"/>
              <a:t>always</a:t>
            </a:r>
            <a:r>
              <a:rPr lang="nb-NO" dirty="0"/>
              <a:t> </a:t>
            </a:r>
            <a:r>
              <a:rPr lang="nb-NO" dirty="0" err="1"/>
              <a:t>been</a:t>
            </a:r>
            <a:r>
              <a:rPr lang="nb-NO" dirty="0"/>
              <a:t> </a:t>
            </a:r>
            <a:r>
              <a:rPr lang="nb-NO" dirty="0" err="1"/>
              <a:t>fascinated</a:t>
            </a:r>
            <a:r>
              <a:rPr lang="nb-NO" dirty="0"/>
              <a:t> by </a:t>
            </a:r>
            <a:r>
              <a:rPr lang="nb-NO" dirty="0" err="1"/>
              <a:t>the</a:t>
            </a:r>
            <a:r>
              <a:rPr lang="nb-NO" dirty="0"/>
              <a:t> </a:t>
            </a:r>
            <a:r>
              <a:rPr lang="nb-NO" dirty="0" err="1"/>
              <a:t>technology</a:t>
            </a:r>
            <a:r>
              <a:rPr lang="nb-NO" dirty="0"/>
              <a:t> term </a:t>
            </a:r>
            <a:r>
              <a:rPr lang="nb-NO" i="1" dirty="0"/>
              <a:t>"Digital </a:t>
            </a:r>
            <a:r>
              <a:rPr lang="nb-NO" i="1" dirty="0" err="1"/>
              <a:t>Twin</a:t>
            </a:r>
            <a:r>
              <a:rPr lang="nb-NO" i="1" dirty="0"/>
              <a:t>". </a:t>
            </a:r>
            <a:r>
              <a:rPr lang="nb-NO" dirty="0" err="1"/>
              <a:t>According</a:t>
            </a:r>
            <a:r>
              <a:rPr lang="nb-NO" dirty="0"/>
              <a:t> to IBM </a:t>
            </a:r>
            <a:r>
              <a:rPr lang="nb-NO" dirty="0" err="1"/>
              <a:t>it's</a:t>
            </a:r>
            <a:r>
              <a:rPr lang="nb-NO" dirty="0"/>
              <a:t> </a:t>
            </a:r>
            <a:r>
              <a:rPr lang="nb-NO" i="1" dirty="0"/>
              <a:t>a </a:t>
            </a:r>
            <a:r>
              <a:rPr lang="nb-NO" i="1" dirty="0" err="1"/>
              <a:t>virtual</a:t>
            </a:r>
            <a:r>
              <a:rPr lang="nb-NO" i="1" dirty="0"/>
              <a:t> </a:t>
            </a:r>
            <a:r>
              <a:rPr lang="nb-NO" i="1" dirty="0" err="1"/>
              <a:t>representation</a:t>
            </a:r>
            <a:r>
              <a:rPr lang="nb-NO" i="1" dirty="0"/>
              <a:t> </a:t>
            </a:r>
            <a:r>
              <a:rPr lang="nb-NO" i="1" dirty="0" err="1"/>
              <a:t>of</a:t>
            </a:r>
            <a:r>
              <a:rPr lang="nb-NO" i="1" dirty="0"/>
              <a:t> an </a:t>
            </a:r>
            <a:r>
              <a:rPr lang="nb-NO" i="1" dirty="0" err="1"/>
              <a:t>object</a:t>
            </a:r>
            <a:r>
              <a:rPr lang="nb-NO" i="1" dirty="0"/>
              <a:t> or system </a:t>
            </a:r>
            <a:r>
              <a:rPr lang="nb-NO" i="1" dirty="0" err="1"/>
              <a:t>designed</a:t>
            </a:r>
            <a:r>
              <a:rPr lang="nb-NO" i="1" dirty="0"/>
              <a:t> to </a:t>
            </a:r>
            <a:r>
              <a:rPr lang="nb-NO" i="1" dirty="0" err="1"/>
              <a:t>accurately</a:t>
            </a:r>
            <a:r>
              <a:rPr lang="nb-NO" i="1" dirty="0"/>
              <a:t> </a:t>
            </a:r>
            <a:r>
              <a:rPr lang="nb-NO" i="1" dirty="0" err="1"/>
              <a:t>reflect</a:t>
            </a:r>
            <a:r>
              <a:rPr lang="nb-NO" i="1" dirty="0"/>
              <a:t> a </a:t>
            </a:r>
            <a:r>
              <a:rPr lang="nb-NO" i="1" dirty="0" err="1"/>
              <a:t>physical</a:t>
            </a:r>
            <a:r>
              <a:rPr lang="nb-NO" i="1" dirty="0"/>
              <a:t> </a:t>
            </a:r>
            <a:r>
              <a:rPr lang="nb-NO" i="1" dirty="0" err="1"/>
              <a:t>object</a:t>
            </a:r>
            <a:r>
              <a:rPr lang="nb-NO" dirty="0"/>
              <a:t>. To </a:t>
            </a:r>
            <a:r>
              <a:rPr lang="nb-NO" dirty="0" err="1"/>
              <a:t>me</a:t>
            </a:r>
            <a:r>
              <a:rPr lang="nb-NO" dirty="0"/>
              <a:t>, </a:t>
            </a:r>
            <a:r>
              <a:rPr lang="nb-NO" dirty="0" err="1"/>
              <a:t>it's</a:t>
            </a:r>
            <a:r>
              <a:rPr lang="nb-NO" dirty="0"/>
              <a:t> </a:t>
            </a:r>
            <a:r>
              <a:rPr lang="nb-NO" dirty="0" err="1"/>
              <a:t>the</a:t>
            </a:r>
            <a:r>
              <a:rPr lang="nb-NO" dirty="0"/>
              <a:t> </a:t>
            </a:r>
            <a:r>
              <a:rPr lang="nb-NO" dirty="0" err="1"/>
              <a:t>perfect</a:t>
            </a:r>
            <a:r>
              <a:rPr lang="nb-NO" dirty="0"/>
              <a:t> </a:t>
            </a:r>
            <a:r>
              <a:rPr lang="nb-NO" dirty="0" err="1"/>
              <a:t>analogy</a:t>
            </a:r>
            <a:r>
              <a:rPr lang="nb-NO" dirty="0"/>
              <a:t> to </a:t>
            </a:r>
            <a:r>
              <a:rPr lang="nb-NO" dirty="0" err="1"/>
              <a:t>what</a:t>
            </a:r>
            <a:r>
              <a:rPr lang="nb-NO" dirty="0"/>
              <a:t> </a:t>
            </a:r>
            <a:r>
              <a:rPr lang="nb-NO" dirty="0" err="1"/>
              <a:t>we're</a:t>
            </a:r>
            <a:r>
              <a:rPr lang="nb-NO" dirty="0"/>
              <a:t> </a:t>
            </a:r>
            <a:r>
              <a:rPr lang="nb-NO" dirty="0" err="1"/>
              <a:t>going</a:t>
            </a:r>
            <a:r>
              <a:rPr lang="nb-NO" dirty="0"/>
              <a:t> to talk </a:t>
            </a:r>
            <a:r>
              <a:rPr lang="nb-NO" dirty="0" err="1"/>
              <a:t>about</a:t>
            </a:r>
            <a:r>
              <a:rPr lang="nb-NO" dirty="0"/>
              <a:t> </a:t>
            </a:r>
            <a:r>
              <a:rPr lang="nb-NO" dirty="0" err="1"/>
              <a:t>today</a:t>
            </a:r>
            <a:r>
              <a:rPr lang="nb-NO" dirty="0"/>
              <a:t>. </a:t>
            </a:r>
          </a:p>
          <a:p>
            <a:br>
              <a:rPr lang="nb-NO" dirty="0"/>
            </a:br>
            <a:endParaRPr lang="nb-NO" dirty="0"/>
          </a:p>
          <a:p>
            <a:r>
              <a:rPr lang="nb-NO" dirty="0"/>
              <a:t>Your digital </a:t>
            </a:r>
            <a:r>
              <a:rPr lang="nb-NO" dirty="0" err="1"/>
              <a:t>profile</a:t>
            </a:r>
            <a:r>
              <a:rPr lang="nb-NO" dirty="0"/>
              <a:t>. If </a:t>
            </a:r>
            <a:r>
              <a:rPr lang="nb-NO" dirty="0" err="1"/>
              <a:t>you</a:t>
            </a:r>
            <a:r>
              <a:rPr lang="nb-NO" dirty="0"/>
              <a:t> </a:t>
            </a:r>
            <a:r>
              <a:rPr lang="nb-NO" dirty="0" err="1"/>
              <a:t>think</a:t>
            </a:r>
            <a:r>
              <a:rPr lang="nb-NO" dirty="0"/>
              <a:t> </a:t>
            </a:r>
            <a:r>
              <a:rPr lang="nb-NO" dirty="0" err="1"/>
              <a:t>about</a:t>
            </a:r>
            <a:r>
              <a:rPr lang="nb-NO" dirty="0"/>
              <a:t> it, </a:t>
            </a:r>
            <a:r>
              <a:rPr lang="nb-NO" dirty="0" err="1"/>
              <a:t>you</a:t>
            </a:r>
            <a:r>
              <a:rPr lang="nb-NO" dirty="0"/>
              <a:t> have </a:t>
            </a:r>
            <a:r>
              <a:rPr lang="nb-NO" dirty="0" err="1"/>
              <a:t>two</a:t>
            </a:r>
            <a:r>
              <a:rPr lang="nb-NO" dirty="0"/>
              <a:t> </a:t>
            </a:r>
            <a:r>
              <a:rPr lang="nb-NO" dirty="0" err="1"/>
              <a:t>selves</a:t>
            </a:r>
            <a:r>
              <a:rPr lang="nb-NO" dirty="0"/>
              <a:t>. Your real </a:t>
            </a:r>
            <a:r>
              <a:rPr lang="nb-NO" dirty="0" err="1"/>
              <a:t>self</a:t>
            </a:r>
            <a:r>
              <a:rPr lang="nb-NO" dirty="0"/>
              <a:t>, and </a:t>
            </a:r>
            <a:r>
              <a:rPr lang="nb-NO" dirty="0" err="1"/>
              <a:t>your</a:t>
            </a:r>
            <a:r>
              <a:rPr lang="nb-NO" dirty="0"/>
              <a:t> digital </a:t>
            </a:r>
            <a:r>
              <a:rPr lang="nb-NO" dirty="0" err="1"/>
              <a:t>self</a:t>
            </a:r>
            <a:r>
              <a:rPr lang="nb-NO" dirty="0"/>
              <a:t>. Your real </a:t>
            </a:r>
            <a:r>
              <a:rPr lang="nb-NO" dirty="0" err="1"/>
              <a:t>self</a:t>
            </a:r>
            <a:r>
              <a:rPr lang="nb-NO" dirty="0"/>
              <a:t> is </a:t>
            </a:r>
            <a:r>
              <a:rPr lang="nb-NO" dirty="0" err="1"/>
              <a:t>the</a:t>
            </a:r>
            <a:r>
              <a:rPr lang="nb-NO" dirty="0"/>
              <a:t> </a:t>
            </a:r>
            <a:r>
              <a:rPr lang="nb-NO" dirty="0" err="1"/>
              <a:t>one</a:t>
            </a:r>
            <a:r>
              <a:rPr lang="nb-NO" dirty="0"/>
              <a:t> in </a:t>
            </a:r>
            <a:r>
              <a:rPr lang="nb-NO" dirty="0" err="1"/>
              <a:t>the</a:t>
            </a:r>
            <a:r>
              <a:rPr lang="nb-NO" dirty="0"/>
              <a:t> </a:t>
            </a:r>
            <a:r>
              <a:rPr lang="nb-NO" dirty="0" err="1"/>
              <a:t>driver's</a:t>
            </a:r>
            <a:r>
              <a:rPr lang="nb-NO" dirty="0"/>
              <a:t> </a:t>
            </a:r>
            <a:r>
              <a:rPr lang="nb-NO" dirty="0" err="1"/>
              <a:t>seat</a:t>
            </a:r>
            <a:r>
              <a:rPr lang="nb-NO" dirty="0"/>
              <a:t>, taking all </a:t>
            </a:r>
            <a:r>
              <a:rPr lang="nb-NO" dirty="0" err="1"/>
              <a:t>your</a:t>
            </a:r>
            <a:r>
              <a:rPr lang="nb-NO" dirty="0"/>
              <a:t> </a:t>
            </a:r>
            <a:r>
              <a:rPr lang="nb-NO" dirty="0" err="1"/>
              <a:t>decisions</a:t>
            </a:r>
            <a:r>
              <a:rPr lang="nb-NO" dirty="0"/>
              <a:t>, </a:t>
            </a:r>
            <a:r>
              <a:rPr lang="nb-NO" dirty="0" err="1"/>
              <a:t>doing</a:t>
            </a:r>
            <a:r>
              <a:rPr lang="nb-NO" dirty="0"/>
              <a:t> all </a:t>
            </a:r>
            <a:r>
              <a:rPr lang="nb-NO" dirty="0" err="1"/>
              <a:t>the</a:t>
            </a:r>
            <a:r>
              <a:rPr lang="nb-NO" dirty="0"/>
              <a:t> </a:t>
            </a:r>
            <a:r>
              <a:rPr lang="nb-NO" dirty="0" err="1"/>
              <a:t>work</a:t>
            </a:r>
            <a:r>
              <a:rPr lang="nb-NO" dirty="0"/>
              <a:t> and </a:t>
            </a:r>
            <a:r>
              <a:rPr lang="nb-NO" dirty="0" err="1"/>
              <a:t>experiences</a:t>
            </a:r>
            <a:r>
              <a:rPr lang="nb-NO" dirty="0"/>
              <a:t> </a:t>
            </a:r>
            <a:r>
              <a:rPr lang="nb-NO" dirty="0" err="1"/>
              <a:t>life</a:t>
            </a:r>
            <a:r>
              <a:rPr lang="nb-NO" dirty="0"/>
              <a:t>. On </a:t>
            </a:r>
            <a:r>
              <a:rPr lang="nb-NO" dirty="0" err="1"/>
              <a:t>the</a:t>
            </a:r>
            <a:r>
              <a:rPr lang="nb-NO" dirty="0"/>
              <a:t> </a:t>
            </a:r>
            <a:r>
              <a:rPr lang="nb-NO" dirty="0" err="1"/>
              <a:t>other</a:t>
            </a:r>
            <a:r>
              <a:rPr lang="nb-NO" dirty="0"/>
              <a:t> hand, </a:t>
            </a:r>
            <a:r>
              <a:rPr lang="nb-NO" dirty="0" err="1"/>
              <a:t>your</a:t>
            </a:r>
            <a:r>
              <a:rPr lang="nb-NO" dirty="0"/>
              <a:t> digital </a:t>
            </a:r>
            <a:r>
              <a:rPr lang="nb-NO" dirty="0" err="1"/>
              <a:t>self</a:t>
            </a:r>
            <a:r>
              <a:rPr lang="nb-NO" dirty="0"/>
              <a:t>, is </a:t>
            </a:r>
            <a:r>
              <a:rPr lang="nb-NO" dirty="0" err="1"/>
              <a:t>the</a:t>
            </a:r>
            <a:r>
              <a:rPr lang="nb-NO" dirty="0"/>
              <a:t> </a:t>
            </a:r>
            <a:r>
              <a:rPr lang="nb-NO" dirty="0" err="1"/>
              <a:t>set</a:t>
            </a:r>
            <a:r>
              <a:rPr lang="nb-NO" dirty="0"/>
              <a:t> </a:t>
            </a:r>
            <a:r>
              <a:rPr lang="nb-NO" dirty="0" err="1"/>
              <a:t>of</a:t>
            </a:r>
            <a:r>
              <a:rPr lang="nb-NO" dirty="0"/>
              <a:t> </a:t>
            </a:r>
            <a:r>
              <a:rPr lang="nb-NO" dirty="0" err="1"/>
              <a:t>footprints</a:t>
            </a:r>
            <a:r>
              <a:rPr lang="nb-NO" dirty="0"/>
              <a:t> </a:t>
            </a:r>
            <a:r>
              <a:rPr lang="nb-NO" dirty="0" err="1"/>
              <a:t>that</a:t>
            </a:r>
            <a:r>
              <a:rPr lang="nb-NO" dirty="0"/>
              <a:t> </a:t>
            </a:r>
            <a:r>
              <a:rPr lang="nb-NO" dirty="0" err="1"/>
              <a:t>you</a:t>
            </a:r>
            <a:r>
              <a:rPr lang="nb-NO" dirty="0"/>
              <a:t> </a:t>
            </a:r>
            <a:r>
              <a:rPr lang="nb-NO" dirty="0" err="1"/>
              <a:t>leave</a:t>
            </a:r>
            <a:r>
              <a:rPr lang="nb-NO" dirty="0"/>
              <a:t> </a:t>
            </a:r>
            <a:r>
              <a:rPr lang="nb-NO" dirty="0" err="1"/>
              <a:t>behind</a:t>
            </a:r>
            <a:r>
              <a:rPr lang="nb-NO" dirty="0"/>
              <a:t> in </a:t>
            </a:r>
            <a:r>
              <a:rPr lang="nb-NO" dirty="0" err="1"/>
              <a:t>the</a:t>
            </a:r>
            <a:r>
              <a:rPr lang="nb-NO" dirty="0"/>
              <a:t> digital </a:t>
            </a:r>
            <a:r>
              <a:rPr lang="nb-NO" dirty="0" err="1"/>
              <a:t>world</a:t>
            </a:r>
            <a:r>
              <a:rPr lang="nb-NO" dirty="0"/>
              <a:t>. It's </a:t>
            </a:r>
            <a:r>
              <a:rPr lang="nb-NO" dirty="0" err="1"/>
              <a:t>the</a:t>
            </a:r>
            <a:r>
              <a:rPr lang="nb-NO" dirty="0"/>
              <a:t> </a:t>
            </a:r>
            <a:r>
              <a:rPr lang="nb-NO" dirty="0" err="1"/>
              <a:t>one</a:t>
            </a:r>
            <a:r>
              <a:rPr lang="nb-NO" dirty="0"/>
              <a:t> </a:t>
            </a:r>
            <a:r>
              <a:rPr lang="nb-NO" dirty="0" err="1"/>
              <a:t>that</a:t>
            </a:r>
            <a:r>
              <a:rPr lang="nb-NO" dirty="0"/>
              <a:t> is </a:t>
            </a:r>
            <a:r>
              <a:rPr lang="nb-NO" dirty="0" err="1"/>
              <a:t>behind</a:t>
            </a:r>
            <a:r>
              <a:rPr lang="nb-NO" dirty="0"/>
              <a:t> all </a:t>
            </a:r>
            <a:r>
              <a:rPr lang="nb-NO" dirty="0" err="1"/>
              <a:t>your</a:t>
            </a:r>
            <a:r>
              <a:rPr lang="nb-NO" dirty="0"/>
              <a:t> Instagram posts, </a:t>
            </a:r>
            <a:r>
              <a:rPr lang="nb-NO" dirty="0" err="1"/>
              <a:t>the</a:t>
            </a:r>
            <a:r>
              <a:rPr lang="nb-NO" dirty="0"/>
              <a:t> </a:t>
            </a:r>
            <a:r>
              <a:rPr lang="nb-NO" dirty="0" err="1"/>
              <a:t>one</a:t>
            </a:r>
            <a:r>
              <a:rPr lang="nb-NO" dirty="0"/>
              <a:t> </a:t>
            </a:r>
            <a:r>
              <a:rPr lang="nb-NO" dirty="0" err="1"/>
              <a:t>that</a:t>
            </a:r>
            <a:r>
              <a:rPr lang="nb-NO" dirty="0"/>
              <a:t> </a:t>
            </a:r>
            <a:r>
              <a:rPr lang="nb-NO" dirty="0" err="1"/>
              <a:t>signs</a:t>
            </a:r>
            <a:r>
              <a:rPr lang="nb-NO" dirty="0"/>
              <a:t> </a:t>
            </a:r>
            <a:r>
              <a:rPr lang="nb-NO" dirty="0" err="1"/>
              <a:t>your</a:t>
            </a:r>
            <a:r>
              <a:rPr lang="nb-NO" dirty="0"/>
              <a:t> e-mails, and lurks </a:t>
            </a:r>
            <a:r>
              <a:rPr lang="nb-NO" dirty="0" err="1"/>
              <a:t>on</a:t>
            </a:r>
            <a:r>
              <a:rPr lang="nb-NO" dirty="0"/>
              <a:t> </a:t>
            </a:r>
            <a:r>
              <a:rPr lang="nb-NO" dirty="0" err="1"/>
              <a:t>Reddit</a:t>
            </a:r>
            <a:r>
              <a:rPr lang="nb-NO" dirty="0"/>
              <a:t>. </a:t>
            </a:r>
          </a:p>
          <a:p>
            <a:br>
              <a:rPr lang="nb-NO" dirty="0"/>
            </a:br>
            <a:endParaRPr lang="nb-NO" dirty="0"/>
          </a:p>
          <a:p>
            <a:r>
              <a:rPr lang="nb-NO" dirty="0"/>
              <a:t>Back to my </a:t>
            </a:r>
            <a:r>
              <a:rPr lang="nb-NO" dirty="0" err="1"/>
              <a:t>example</a:t>
            </a:r>
            <a:r>
              <a:rPr lang="nb-NO" dirty="0"/>
              <a:t>. The digital </a:t>
            </a:r>
            <a:r>
              <a:rPr lang="nb-NO" dirty="0" err="1"/>
              <a:t>self</a:t>
            </a:r>
            <a:r>
              <a:rPr lang="nb-NO" dirty="0"/>
              <a:t> </a:t>
            </a:r>
            <a:r>
              <a:rPr lang="nb-NO" dirty="0" err="1"/>
              <a:t>I've</a:t>
            </a:r>
            <a:r>
              <a:rPr lang="nb-NO" dirty="0"/>
              <a:t> </a:t>
            </a:r>
            <a:r>
              <a:rPr lang="nb-NO" dirty="0" err="1"/>
              <a:t>kept</a:t>
            </a:r>
            <a:r>
              <a:rPr lang="nb-NO" dirty="0"/>
              <a:t> </a:t>
            </a:r>
            <a:r>
              <a:rPr lang="nb-NO" dirty="0" err="1"/>
              <a:t>with</a:t>
            </a:r>
            <a:r>
              <a:rPr lang="nb-NO" dirty="0"/>
              <a:t> </a:t>
            </a:r>
            <a:r>
              <a:rPr lang="nb-NO" dirty="0" err="1"/>
              <a:t>me</a:t>
            </a:r>
            <a:r>
              <a:rPr lang="nb-NO" dirty="0"/>
              <a:t> </a:t>
            </a:r>
            <a:r>
              <a:rPr lang="nb-NO" dirty="0" err="1"/>
              <a:t>that</a:t>
            </a:r>
            <a:r>
              <a:rPr lang="nb-NO" dirty="0"/>
              <a:t> I am </a:t>
            </a:r>
            <a:r>
              <a:rPr lang="nb-NO" dirty="0" err="1"/>
              <a:t>emphasizing</a:t>
            </a:r>
            <a:r>
              <a:rPr lang="nb-NO" dirty="0"/>
              <a:t> </a:t>
            </a:r>
            <a:r>
              <a:rPr lang="nb-NO" dirty="0" err="1"/>
              <a:t>today</a:t>
            </a:r>
            <a:r>
              <a:rPr lang="nb-NO" dirty="0"/>
              <a:t> is my GitHub </a:t>
            </a:r>
            <a:r>
              <a:rPr lang="nb-NO" dirty="0" err="1"/>
              <a:t>profile</a:t>
            </a:r>
            <a:r>
              <a:rPr lang="nb-NO" dirty="0"/>
              <a:t>. All </a:t>
            </a:r>
            <a:r>
              <a:rPr lang="nb-NO" dirty="0" err="1"/>
              <a:t>you</a:t>
            </a:r>
            <a:r>
              <a:rPr lang="nb-NO" dirty="0"/>
              <a:t> </a:t>
            </a:r>
            <a:r>
              <a:rPr lang="nb-NO" dirty="0" err="1"/>
              <a:t>need</a:t>
            </a:r>
            <a:r>
              <a:rPr lang="nb-NO" dirty="0"/>
              <a:t> to </a:t>
            </a:r>
            <a:r>
              <a:rPr lang="nb-NO" dirty="0" err="1"/>
              <a:t>know</a:t>
            </a:r>
            <a:r>
              <a:rPr lang="nb-NO" dirty="0"/>
              <a:t> </a:t>
            </a:r>
            <a:r>
              <a:rPr lang="nb-NO" dirty="0" err="1"/>
              <a:t>about</a:t>
            </a:r>
            <a:r>
              <a:rPr lang="nb-NO" dirty="0"/>
              <a:t> </a:t>
            </a:r>
            <a:r>
              <a:rPr lang="nb-NO" dirty="0" err="1"/>
              <a:t>social</a:t>
            </a:r>
            <a:r>
              <a:rPr lang="nb-NO" dirty="0"/>
              <a:t> </a:t>
            </a:r>
            <a:r>
              <a:rPr lang="nb-NO" dirty="0" err="1"/>
              <a:t>networking</a:t>
            </a:r>
            <a:r>
              <a:rPr lang="nb-NO" dirty="0"/>
              <a:t> for </a:t>
            </a:r>
            <a:r>
              <a:rPr lang="nb-NO" dirty="0" err="1"/>
              <a:t>developers</a:t>
            </a:r>
            <a:r>
              <a:rPr lang="nb-NO" dirty="0"/>
              <a:t> is </a:t>
            </a:r>
            <a:r>
              <a:rPr lang="nb-NO" dirty="0" err="1"/>
              <a:t>that</a:t>
            </a:r>
            <a:r>
              <a:rPr lang="nb-NO" dirty="0"/>
              <a:t> GitHub won.</a:t>
            </a:r>
          </a:p>
          <a:p>
            <a:endParaRPr lang="nb-NO" dirty="0"/>
          </a:p>
        </p:txBody>
      </p:sp>
      <p:sp>
        <p:nvSpPr>
          <p:cNvPr id="4" name="Plassholder for lysbildenummer 3">
            <a:extLst>
              <a:ext uri="{FF2B5EF4-FFF2-40B4-BE49-F238E27FC236}">
                <a16:creationId xmlns:a16="http://schemas.microsoft.com/office/drawing/2014/main" id="{8BBB22CA-75FC-5179-0AD9-44F7BD5B4402}"/>
              </a:ext>
            </a:extLst>
          </p:cNvPr>
          <p:cNvSpPr>
            <a:spLocks noGrp="1"/>
          </p:cNvSpPr>
          <p:nvPr>
            <p:ph type="sldNum" sz="quarter" idx="5"/>
          </p:nvPr>
        </p:nvSpPr>
        <p:spPr/>
        <p:txBody>
          <a:bodyPr/>
          <a:lstStyle/>
          <a:p>
            <a:fld id="{FF4AF984-95C0-4021-BEF5-D91CB9F53804}" type="slidenum">
              <a:rPr lang="en-GB" smtClean="0"/>
              <a:t>17</a:t>
            </a:fld>
            <a:endParaRPr lang="en-GB"/>
          </a:p>
        </p:txBody>
      </p:sp>
    </p:spTree>
    <p:extLst>
      <p:ext uri="{BB962C8B-B14F-4D97-AF65-F5344CB8AC3E}">
        <p14:creationId xmlns:p14="http://schemas.microsoft.com/office/powerpoint/2010/main" val="14739848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Emphasize</a:t>
            </a:r>
            <a:r>
              <a:rPr lang="nb-NO" dirty="0"/>
              <a:t> </a:t>
            </a:r>
            <a:r>
              <a:rPr lang="nb-NO" dirty="0" err="1"/>
              <a:t>on</a:t>
            </a:r>
            <a:r>
              <a:rPr lang="nb-NO" dirty="0"/>
              <a:t> </a:t>
            </a:r>
            <a:r>
              <a:rPr lang="nb-NO" dirty="0" err="1"/>
              <a:t>the</a:t>
            </a:r>
            <a:r>
              <a:rPr lang="nb-NO" dirty="0"/>
              <a:t> </a:t>
            </a:r>
            <a:r>
              <a:rPr lang="nb-NO" dirty="0" err="1"/>
              <a:t>timeline</a:t>
            </a:r>
            <a:r>
              <a:rPr lang="nb-NO" dirty="0"/>
              <a:t> </a:t>
            </a:r>
            <a:r>
              <a:rPr lang="nb-NO" dirty="0" err="1"/>
              <a:t>of</a:t>
            </a:r>
            <a:r>
              <a:rPr lang="nb-NO" dirty="0"/>
              <a:t> </a:t>
            </a:r>
            <a:r>
              <a:rPr lang="nb-NO" dirty="0" err="1"/>
              <a:t>contributions</a:t>
            </a:r>
            <a:r>
              <a:rPr lang="nb-NO" dirty="0"/>
              <a:t> </a:t>
            </a:r>
            <a:r>
              <a:rPr lang="nb-NO" dirty="0" err="1"/>
              <a:t>here</a:t>
            </a:r>
            <a:r>
              <a:rPr lang="nb-NO" dirty="0"/>
              <a:t>. This serves as a log </a:t>
            </a:r>
            <a:r>
              <a:rPr lang="nb-NO" dirty="0" err="1"/>
              <a:t>of</a:t>
            </a:r>
            <a:r>
              <a:rPr lang="nb-NO" dirty="0"/>
              <a:t> all </a:t>
            </a:r>
            <a:r>
              <a:rPr lang="nb-NO" dirty="0" err="1"/>
              <a:t>your</a:t>
            </a:r>
            <a:r>
              <a:rPr lang="nb-NO" dirty="0"/>
              <a:t> </a:t>
            </a:r>
            <a:r>
              <a:rPr lang="nb-NO" dirty="0" err="1"/>
              <a:t>code</a:t>
            </a:r>
            <a:r>
              <a:rPr lang="nb-NO" dirty="0"/>
              <a:t> </a:t>
            </a:r>
            <a:r>
              <a:rPr lang="nb-NO" dirty="0" err="1"/>
              <a:t>related</a:t>
            </a:r>
            <a:r>
              <a:rPr lang="nb-NO" dirty="0"/>
              <a:t> </a:t>
            </a:r>
            <a:r>
              <a:rPr lang="nb-NO" dirty="0" err="1"/>
              <a:t>endeavors</a:t>
            </a:r>
            <a:r>
              <a:rPr lang="nb-NO" dirty="0"/>
              <a:t>. </a:t>
            </a:r>
          </a:p>
        </p:txBody>
      </p:sp>
      <p:sp>
        <p:nvSpPr>
          <p:cNvPr id="4" name="Plassholder for lysbildenummer 3"/>
          <p:cNvSpPr>
            <a:spLocks noGrp="1"/>
          </p:cNvSpPr>
          <p:nvPr>
            <p:ph type="sldNum" sz="quarter" idx="5"/>
          </p:nvPr>
        </p:nvSpPr>
        <p:spPr/>
        <p:txBody>
          <a:bodyPr/>
          <a:lstStyle/>
          <a:p>
            <a:fld id="{FF4AF984-95C0-4021-BEF5-D91CB9F53804}" type="slidenum">
              <a:rPr lang="en-GB" smtClean="0"/>
              <a:t>18</a:t>
            </a:fld>
            <a:endParaRPr lang="en-GB"/>
          </a:p>
        </p:txBody>
      </p:sp>
    </p:spTree>
    <p:extLst>
      <p:ext uri="{BB962C8B-B14F-4D97-AF65-F5344CB8AC3E}">
        <p14:creationId xmlns:p14="http://schemas.microsoft.com/office/powerpoint/2010/main" val="4210766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b="1" dirty="0" err="1"/>
              <a:t>Keep</a:t>
            </a:r>
            <a:r>
              <a:rPr lang="nb-NO" b="1" dirty="0"/>
              <a:t> </a:t>
            </a:r>
            <a:r>
              <a:rPr lang="nb-NO" b="1" dirty="0" err="1"/>
              <a:t>using</a:t>
            </a:r>
            <a:r>
              <a:rPr lang="nb-NO" b="1" dirty="0"/>
              <a:t> </a:t>
            </a:r>
            <a:r>
              <a:rPr lang="nb-NO" b="1" dirty="0" err="1"/>
              <a:t>your</a:t>
            </a:r>
            <a:r>
              <a:rPr lang="nb-NO" b="1" dirty="0"/>
              <a:t> </a:t>
            </a:r>
            <a:r>
              <a:rPr lang="nb-NO" b="1" dirty="0" err="1"/>
              <a:t>github</a:t>
            </a:r>
            <a:r>
              <a:rPr lang="nb-NO" b="1" dirty="0"/>
              <a:t> </a:t>
            </a:r>
            <a:r>
              <a:rPr lang="nb-NO" b="1" dirty="0" err="1"/>
              <a:t>account</a:t>
            </a:r>
            <a:r>
              <a:rPr lang="nb-NO" b="1" dirty="0"/>
              <a:t> in </a:t>
            </a:r>
            <a:r>
              <a:rPr lang="nb-NO" b="1" dirty="0" err="1"/>
              <a:t>any</a:t>
            </a:r>
            <a:r>
              <a:rPr lang="nb-NO" b="1" dirty="0"/>
              <a:t> </a:t>
            </a:r>
            <a:r>
              <a:rPr lang="nb-NO" b="1" dirty="0" err="1"/>
              <a:t>professional</a:t>
            </a:r>
            <a:r>
              <a:rPr lang="nb-NO" b="1" dirty="0"/>
              <a:t> setting</a:t>
            </a:r>
          </a:p>
          <a:p>
            <a:r>
              <a:rPr lang="nb-NO" dirty="0"/>
              <a:t>I </a:t>
            </a:r>
            <a:r>
              <a:rPr lang="nb-NO" dirty="0" err="1"/>
              <a:t>see</a:t>
            </a:r>
            <a:r>
              <a:rPr lang="nb-NO" dirty="0"/>
              <a:t> </a:t>
            </a:r>
            <a:r>
              <a:rPr lang="nb-NO" dirty="0" err="1"/>
              <a:t>many</a:t>
            </a:r>
            <a:r>
              <a:rPr lang="nb-NO" dirty="0"/>
              <a:t> </a:t>
            </a:r>
            <a:r>
              <a:rPr lang="nb-NO" dirty="0" err="1"/>
              <a:t>people</a:t>
            </a:r>
            <a:r>
              <a:rPr lang="nb-NO" dirty="0"/>
              <a:t> </a:t>
            </a:r>
            <a:r>
              <a:rPr lang="nb-NO" dirty="0" err="1"/>
              <a:t>creating</a:t>
            </a:r>
            <a:r>
              <a:rPr lang="nb-NO" dirty="0"/>
              <a:t> </a:t>
            </a:r>
            <a:r>
              <a:rPr lang="nb-NO" dirty="0" err="1"/>
              <a:t>new</a:t>
            </a:r>
            <a:r>
              <a:rPr lang="nb-NO" dirty="0"/>
              <a:t> </a:t>
            </a:r>
            <a:r>
              <a:rPr lang="nb-NO" dirty="0" err="1"/>
              <a:t>customer</a:t>
            </a:r>
            <a:r>
              <a:rPr lang="nb-NO" dirty="0"/>
              <a:t> </a:t>
            </a:r>
            <a:r>
              <a:rPr lang="nb-NO" dirty="0" err="1"/>
              <a:t>tailored</a:t>
            </a:r>
            <a:r>
              <a:rPr lang="nb-NO" dirty="0"/>
              <a:t> </a:t>
            </a:r>
            <a:r>
              <a:rPr lang="nb-NO" dirty="0" err="1"/>
              <a:t>profiles</a:t>
            </a:r>
            <a:r>
              <a:rPr lang="nb-NO" dirty="0"/>
              <a:t> for </a:t>
            </a:r>
            <a:r>
              <a:rPr lang="nb-NO" dirty="0" err="1"/>
              <a:t>every</a:t>
            </a:r>
            <a:r>
              <a:rPr lang="nb-NO" dirty="0"/>
              <a:t> </a:t>
            </a:r>
            <a:r>
              <a:rPr lang="nb-NO" dirty="0" err="1"/>
              <a:t>customer</a:t>
            </a:r>
            <a:r>
              <a:rPr lang="nb-NO" dirty="0"/>
              <a:t> </a:t>
            </a:r>
            <a:r>
              <a:rPr lang="nb-NO" dirty="0" err="1"/>
              <a:t>they</a:t>
            </a:r>
            <a:r>
              <a:rPr lang="nb-NO" dirty="0"/>
              <a:t> </a:t>
            </a:r>
            <a:r>
              <a:rPr lang="nb-NO" dirty="0" err="1"/>
              <a:t>work</a:t>
            </a:r>
            <a:r>
              <a:rPr lang="nb-NO" dirty="0"/>
              <a:t> for. This is bad </a:t>
            </a:r>
            <a:r>
              <a:rPr lang="nb-NO" dirty="0" err="1"/>
              <a:t>practice</a:t>
            </a:r>
            <a:r>
              <a:rPr lang="nb-NO" dirty="0"/>
              <a:t>. The </a:t>
            </a:r>
            <a:r>
              <a:rPr lang="nb-NO" dirty="0" err="1"/>
              <a:t>reasoning</a:t>
            </a:r>
            <a:r>
              <a:rPr lang="nb-NO" dirty="0"/>
              <a:t> </a:t>
            </a:r>
            <a:r>
              <a:rPr lang="nb-NO" dirty="0" err="1"/>
              <a:t>being</a:t>
            </a:r>
            <a:r>
              <a:rPr lang="nb-NO" dirty="0"/>
              <a:t> </a:t>
            </a:r>
            <a:r>
              <a:rPr lang="nb-NO" dirty="0" err="1"/>
              <a:t>that</a:t>
            </a:r>
            <a:r>
              <a:rPr lang="nb-NO" dirty="0"/>
              <a:t> "I </a:t>
            </a:r>
            <a:r>
              <a:rPr lang="nb-NO" dirty="0" err="1"/>
              <a:t>don't</a:t>
            </a:r>
            <a:r>
              <a:rPr lang="nb-NO" dirty="0"/>
              <a:t> </a:t>
            </a:r>
            <a:r>
              <a:rPr lang="nb-NO" dirty="0" err="1"/>
              <a:t>want</a:t>
            </a:r>
            <a:r>
              <a:rPr lang="nb-NO" dirty="0"/>
              <a:t> to mix business and </a:t>
            </a:r>
            <a:r>
              <a:rPr lang="nb-NO" dirty="0" err="1"/>
              <a:t>pleasure</a:t>
            </a:r>
            <a:r>
              <a:rPr lang="nb-NO" dirty="0"/>
              <a:t>". </a:t>
            </a:r>
            <a:r>
              <a:rPr lang="nb-NO" dirty="0" err="1"/>
              <a:t>That's</a:t>
            </a:r>
            <a:r>
              <a:rPr lang="nb-NO" dirty="0"/>
              <a:t> bad </a:t>
            </a:r>
            <a:r>
              <a:rPr lang="nb-NO" dirty="0" err="1"/>
              <a:t>practice</a:t>
            </a:r>
            <a:r>
              <a:rPr lang="nb-NO" dirty="0"/>
              <a:t>. </a:t>
            </a:r>
          </a:p>
          <a:p>
            <a:endParaRPr lang="nb-NO" dirty="0"/>
          </a:p>
          <a:p>
            <a:pPr marL="0" marR="0" lvl="0" indent="0" algn="l" defTabSz="685800" rtl="0" eaLnBrk="1" fontAlgn="auto" latinLnBrk="0" hangingPunct="1">
              <a:lnSpc>
                <a:spcPct val="100000"/>
              </a:lnSpc>
              <a:spcBef>
                <a:spcPts val="0"/>
              </a:spcBef>
              <a:spcAft>
                <a:spcPts val="0"/>
              </a:spcAft>
              <a:buClrTx/>
              <a:buSzTx/>
              <a:buFontTx/>
              <a:buNone/>
              <a:tabLst/>
              <a:defRPr/>
            </a:pPr>
            <a:r>
              <a:rPr lang="nb-NO" dirty="0" err="1"/>
              <a:t>Takeaway</a:t>
            </a:r>
            <a:r>
              <a:rPr lang="nb-NO" dirty="0"/>
              <a:t>: </a:t>
            </a:r>
            <a:r>
              <a:rPr lang="nb-NO" dirty="0" err="1"/>
              <a:t>You</a:t>
            </a:r>
            <a:r>
              <a:rPr lang="nb-NO" dirty="0"/>
              <a:t> </a:t>
            </a:r>
            <a:r>
              <a:rPr lang="nb-NO" dirty="0" err="1"/>
              <a:t>should</a:t>
            </a:r>
            <a:r>
              <a:rPr lang="nb-NO" dirty="0"/>
              <a:t> </a:t>
            </a:r>
            <a:r>
              <a:rPr lang="nb-NO" dirty="0" err="1"/>
              <a:t>always</a:t>
            </a:r>
            <a:r>
              <a:rPr lang="nb-NO" dirty="0"/>
              <a:t> </a:t>
            </a:r>
            <a:r>
              <a:rPr lang="nb-NO" dirty="0" err="1"/>
              <a:t>use</a:t>
            </a:r>
            <a:r>
              <a:rPr lang="nb-NO" dirty="0"/>
              <a:t> </a:t>
            </a:r>
            <a:r>
              <a:rPr lang="nb-NO" dirty="0" err="1"/>
              <a:t>the</a:t>
            </a:r>
            <a:r>
              <a:rPr lang="nb-NO" dirty="0"/>
              <a:t> same </a:t>
            </a:r>
            <a:r>
              <a:rPr lang="nb-NO" dirty="0" err="1"/>
              <a:t>github</a:t>
            </a:r>
            <a:r>
              <a:rPr lang="nb-NO" dirty="0"/>
              <a:t> </a:t>
            </a:r>
            <a:r>
              <a:rPr lang="nb-NO" dirty="0" err="1"/>
              <a:t>account</a:t>
            </a:r>
            <a:r>
              <a:rPr lang="nb-NO" dirty="0"/>
              <a:t> </a:t>
            </a:r>
            <a:r>
              <a:rPr lang="nb-NO" dirty="0" err="1"/>
              <a:t>across</a:t>
            </a:r>
            <a:r>
              <a:rPr lang="nb-NO" dirty="0"/>
              <a:t> all </a:t>
            </a:r>
            <a:r>
              <a:rPr lang="nb-NO" dirty="0" err="1"/>
              <a:t>the</a:t>
            </a:r>
            <a:r>
              <a:rPr lang="nb-NO" dirty="0"/>
              <a:t> </a:t>
            </a:r>
            <a:r>
              <a:rPr lang="nb-NO" dirty="0" err="1"/>
              <a:t>organizations</a:t>
            </a:r>
            <a:r>
              <a:rPr lang="nb-NO" dirty="0"/>
              <a:t> </a:t>
            </a:r>
            <a:r>
              <a:rPr lang="nb-NO" dirty="0" err="1"/>
              <a:t>you</a:t>
            </a:r>
            <a:r>
              <a:rPr lang="nb-NO" dirty="0"/>
              <a:t> </a:t>
            </a:r>
            <a:r>
              <a:rPr lang="nb-NO" dirty="0" err="1"/>
              <a:t>are</a:t>
            </a:r>
            <a:r>
              <a:rPr lang="nb-NO" dirty="0"/>
              <a:t> </a:t>
            </a:r>
            <a:r>
              <a:rPr lang="nb-NO" dirty="0" err="1"/>
              <a:t>going</a:t>
            </a:r>
            <a:r>
              <a:rPr lang="nb-NO" dirty="0"/>
              <a:t> to be </a:t>
            </a:r>
            <a:r>
              <a:rPr lang="nb-NO" dirty="0" err="1"/>
              <a:t>involved</a:t>
            </a:r>
            <a:r>
              <a:rPr lang="nb-NO" dirty="0"/>
              <a:t> </a:t>
            </a:r>
            <a:r>
              <a:rPr lang="nb-NO" dirty="0" err="1"/>
              <a:t>with</a:t>
            </a:r>
            <a:r>
              <a:rPr lang="nb-NO" dirty="0"/>
              <a:t>. </a:t>
            </a:r>
            <a:r>
              <a:rPr lang="nb-NO" dirty="0" err="1"/>
              <a:t>There's</a:t>
            </a:r>
            <a:r>
              <a:rPr lang="nb-NO" dirty="0"/>
              <a:t> </a:t>
            </a:r>
            <a:r>
              <a:rPr lang="nb-NO" dirty="0" err="1"/>
              <a:t>no</a:t>
            </a:r>
            <a:r>
              <a:rPr lang="nb-NO" dirty="0"/>
              <a:t> </a:t>
            </a:r>
            <a:r>
              <a:rPr lang="nb-NO" dirty="0" err="1"/>
              <a:t>need</a:t>
            </a:r>
            <a:r>
              <a:rPr lang="nb-NO" dirty="0"/>
              <a:t> to </a:t>
            </a:r>
            <a:r>
              <a:rPr lang="nb-NO" dirty="0" err="1"/>
              <a:t>create</a:t>
            </a:r>
            <a:r>
              <a:rPr lang="nb-NO" dirty="0"/>
              <a:t> separate </a:t>
            </a:r>
            <a:r>
              <a:rPr lang="nb-NO" dirty="0" err="1"/>
              <a:t>accounts</a:t>
            </a:r>
            <a:r>
              <a:rPr lang="nb-NO" dirty="0"/>
              <a:t> for </a:t>
            </a:r>
            <a:r>
              <a:rPr lang="nb-NO" dirty="0" err="1"/>
              <a:t>each</a:t>
            </a:r>
            <a:r>
              <a:rPr lang="nb-NO" dirty="0"/>
              <a:t> </a:t>
            </a:r>
            <a:r>
              <a:rPr lang="nb-NO" dirty="0" err="1"/>
              <a:t>customer</a:t>
            </a:r>
            <a:r>
              <a:rPr lang="nb-NO" dirty="0"/>
              <a:t>. </a:t>
            </a:r>
          </a:p>
          <a:p>
            <a:endParaRPr lang="nb-NO" dirty="0"/>
          </a:p>
          <a:p>
            <a:endParaRPr lang="nb-NO" dirty="0"/>
          </a:p>
        </p:txBody>
      </p:sp>
      <p:sp>
        <p:nvSpPr>
          <p:cNvPr id="4" name="Plassholder for lysbildenummer 3"/>
          <p:cNvSpPr>
            <a:spLocks noGrp="1"/>
          </p:cNvSpPr>
          <p:nvPr>
            <p:ph type="sldNum" sz="quarter" idx="5"/>
          </p:nvPr>
        </p:nvSpPr>
        <p:spPr/>
        <p:txBody>
          <a:bodyPr/>
          <a:lstStyle/>
          <a:p>
            <a:fld id="{FF4AF984-95C0-4021-BEF5-D91CB9F53804}" type="slidenum">
              <a:rPr lang="en-GB" smtClean="0"/>
              <a:t>19</a:t>
            </a:fld>
            <a:endParaRPr lang="en-GB"/>
          </a:p>
        </p:txBody>
      </p:sp>
    </p:spTree>
    <p:extLst>
      <p:ext uri="{BB962C8B-B14F-4D97-AF65-F5344CB8AC3E}">
        <p14:creationId xmlns:p14="http://schemas.microsoft.com/office/powerpoint/2010/main" val="3945501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Protip</a:t>
            </a:r>
            <a:r>
              <a:rPr lang="nb-NO" dirty="0"/>
              <a:t>: Inside </a:t>
            </a:r>
            <a:r>
              <a:rPr lang="nb-NO" dirty="0" err="1"/>
              <a:t>github</a:t>
            </a:r>
            <a:r>
              <a:rPr lang="nb-NO" dirty="0"/>
              <a:t> </a:t>
            </a:r>
            <a:r>
              <a:rPr lang="nb-NO" dirty="0" err="1"/>
              <a:t>profile</a:t>
            </a:r>
            <a:r>
              <a:rPr lang="nb-NO" dirty="0"/>
              <a:t> -&gt; Settings –&gt; </a:t>
            </a:r>
            <a:r>
              <a:rPr lang="nb-NO" dirty="0" err="1"/>
              <a:t>Scroll</a:t>
            </a:r>
            <a:r>
              <a:rPr lang="nb-NO" dirty="0"/>
              <a:t> </a:t>
            </a:r>
            <a:r>
              <a:rPr lang="nb-NO" dirty="0" err="1"/>
              <a:t>down</a:t>
            </a:r>
            <a:r>
              <a:rPr lang="nb-NO" dirty="0"/>
              <a:t> to </a:t>
            </a:r>
            <a:r>
              <a:rPr lang="nb-NO" dirty="0" err="1"/>
              <a:t>include</a:t>
            </a:r>
            <a:r>
              <a:rPr lang="nb-NO" dirty="0"/>
              <a:t> private </a:t>
            </a:r>
            <a:r>
              <a:rPr lang="nb-NO" dirty="0" err="1"/>
              <a:t>contributions</a:t>
            </a:r>
            <a:r>
              <a:rPr lang="nb-NO" dirty="0"/>
              <a:t> </a:t>
            </a:r>
            <a:r>
              <a:rPr lang="nb-NO" dirty="0" err="1"/>
              <a:t>on</a:t>
            </a:r>
            <a:r>
              <a:rPr lang="nb-NO" dirty="0"/>
              <a:t> my </a:t>
            </a:r>
            <a:r>
              <a:rPr lang="nb-NO" dirty="0" err="1"/>
              <a:t>profile</a:t>
            </a:r>
            <a:r>
              <a:rPr lang="nb-NO" dirty="0"/>
              <a:t>. This </a:t>
            </a:r>
            <a:r>
              <a:rPr lang="nb-NO" dirty="0" err="1"/>
              <a:t>will</a:t>
            </a:r>
            <a:r>
              <a:rPr lang="nb-NO" dirty="0"/>
              <a:t> </a:t>
            </a:r>
            <a:r>
              <a:rPr lang="nb-NO" dirty="0" err="1"/>
              <a:t>fill</a:t>
            </a:r>
            <a:r>
              <a:rPr lang="nb-NO" dirty="0"/>
              <a:t> up </a:t>
            </a:r>
            <a:r>
              <a:rPr lang="nb-NO" dirty="0" err="1"/>
              <a:t>your</a:t>
            </a:r>
            <a:r>
              <a:rPr lang="nb-NO" dirty="0"/>
              <a:t> </a:t>
            </a:r>
            <a:r>
              <a:rPr lang="nb-NO" dirty="0" err="1"/>
              <a:t>activity</a:t>
            </a:r>
            <a:r>
              <a:rPr lang="nb-NO" dirty="0"/>
              <a:t> log </a:t>
            </a:r>
            <a:r>
              <a:rPr lang="nb-NO" dirty="0" err="1"/>
              <a:t>even</a:t>
            </a:r>
            <a:r>
              <a:rPr lang="nb-NO" dirty="0"/>
              <a:t> </a:t>
            </a:r>
            <a:r>
              <a:rPr lang="nb-NO" dirty="0" err="1"/>
              <a:t>when</a:t>
            </a:r>
            <a:r>
              <a:rPr lang="nb-NO" dirty="0"/>
              <a:t> </a:t>
            </a:r>
            <a:r>
              <a:rPr lang="nb-NO" dirty="0" err="1"/>
              <a:t>working</a:t>
            </a:r>
            <a:r>
              <a:rPr lang="nb-NO" dirty="0"/>
              <a:t> for private </a:t>
            </a:r>
            <a:r>
              <a:rPr lang="nb-NO" dirty="0" err="1"/>
              <a:t>organizations</a:t>
            </a:r>
            <a:r>
              <a:rPr lang="nb-NO" dirty="0"/>
              <a:t> or </a:t>
            </a:r>
            <a:r>
              <a:rPr lang="nb-NO" dirty="0" err="1"/>
              <a:t>repositories</a:t>
            </a:r>
            <a:r>
              <a:rPr lang="nb-NO" dirty="0"/>
              <a:t>.</a:t>
            </a:r>
          </a:p>
        </p:txBody>
      </p:sp>
      <p:sp>
        <p:nvSpPr>
          <p:cNvPr id="4" name="Plassholder for lysbildenummer 3"/>
          <p:cNvSpPr>
            <a:spLocks noGrp="1"/>
          </p:cNvSpPr>
          <p:nvPr>
            <p:ph type="sldNum" sz="quarter" idx="5"/>
          </p:nvPr>
        </p:nvSpPr>
        <p:spPr/>
        <p:txBody>
          <a:bodyPr/>
          <a:lstStyle/>
          <a:p>
            <a:fld id="{FF4AF984-95C0-4021-BEF5-D91CB9F53804}" type="slidenum">
              <a:rPr lang="en-GB" smtClean="0"/>
              <a:t>20</a:t>
            </a:fld>
            <a:endParaRPr lang="en-GB"/>
          </a:p>
        </p:txBody>
      </p:sp>
    </p:spTree>
    <p:extLst>
      <p:ext uri="{BB962C8B-B14F-4D97-AF65-F5344CB8AC3E}">
        <p14:creationId xmlns:p14="http://schemas.microsoft.com/office/powerpoint/2010/main" val="266126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84AFD4-4236-807D-D9C3-CF9C43EFF507}"/>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51BDA778-40D6-0C63-83D5-41AE8AD5CF77}"/>
              </a:ext>
            </a:extLst>
          </p:cNvPr>
          <p:cNvSpPr>
            <a:spLocks noGrp="1" noRot="1" noChangeAspect="1"/>
          </p:cNvSpPr>
          <p:nvPr>
            <p:ph type="sldImg"/>
          </p:nvPr>
        </p:nvSpPr>
        <p:spPr/>
      </p:sp>
      <p:sp>
        <p:nvSpPr>
          <p:cNvPr id="3" name="Plassholder for notater 2">
            <a:extLst>
              <a:ext uri="{FF2B5EF4-FFF2-40B4-BE49-F238E27FC236}">
                <a16:creationId xmlns:a16="http://schemas.microsoft.com/office/drawing/2014/main" id="{91EC221F-ADFB-7F1B-77DF-C2AFE31178C0}"/>
              </a:ext>
            </a:extLst>
          </p:cNvPr>
          <p:cNvSpPr>
            <a:spLocks noGrp="1"/>
          </p:cNvSpPr>
          <p:nvPr>
            <p:ph type="body" idx="1"/>
          </p:nvPr>
        </p:nvSpPr>
        <p:spPr/>
        <p:txBody>
          <a:bodyPr/>
          <a:lstStyle/>
          <a:p>
            <a:pPr algn="l"/>
            <a:r>
              <a:rPr lang="nb-NO" b="1" i="0" dirty="0">
                <a:solidFill>
                  <a:srgbClr val="000000"/>
                </a:solidFill>
                <a:effectLst/>
                <a:latin typeface="ui-sans-serif"/>
              </a:rPr>
              <a:t>Noen som var på workshop med </a:t>
            </a:r>
            <a:r>
              <a:rPr lang="nb-NO" b="1" i="0" dirty="0" err="1">
                <a:solidFill>
                  <a:srgbClr val="000000"/>
                </a:solidFill>
                <a:effectLst/>
                <a:latin typeface="ui-sans-serif"/>
              </a:rPr>
              <a:t>Kantega</a:t>
            </a:r>
            <a:r>
              <a:rPr lang="nb-NO" b="1" i="0" dirty="0">
                <a:solidFill>
                  <a:srgbClr val="000000"/>
                </a:solidFill>
                <a:effectLst/>
                <a:latin typeface="ui-sans-serif"/>
              </a:rPr>
              <a:t> «Hvordan bygge en god CV» klokken 12 ?</a:t>
            </a:r>
          </a:p>
          <a:p>
            <a:pPr algn="l"/>
            <a:r>
              <a:rPr lang="nb-NO" b="1" i="0" dirty="0">
                <a:solidFill>
                  <a:srgbClr val="000000"/>
                </a:solidFill>
                <a:effectLst/>
                <a:latin typeface="ui-sans-serif"/>
              </a:rPr>
              <a:t>Dette er din Digitale CV for som </a:t>
            </a:r>
            <a:r>
              <a:rPr lang="nb-NO" b="1" i="0" dirty="0" err="1">
                <a:solidFill>
                  <a:srgbClr val="000000"/>
                </a:solidFill>
                <a:effectLst/>
                <a:latin typeface="ui-sans-serif"/>
              </a:rPr>
              <a:t>tech</a:t>
            </a:r>
            <a:r>
              <a:rPr lang="nb-NO" b="1" i="0" dirty="0">
                <a:solidFill>
                  <a:srgbClr val="000000"/>
                </a:solidFill>
                <a:effectLst/>
                <a:latin typeface="ui-sans-serif"/>
              </a:rPr>
              <a:t> </a:t>
            </a:r>
            <a:r>
              <a:rPr lang="nb-NO" b="1" i="0" dirty="0" err="1">
                <a:solidFill>
                  <a:srgbClr val="000000"/>
                </a:solidFill>
                <a:effectLst/>
                <a:latin typeface="ui-sans-serif"/>
              </a:rPr>
              <a:t>rekrutterere</a:t>
            </a:r>
            <a:r>
              <a:rPr lang="nb-NO" b="1" i="0" dirty="0">
                <a:solidFill>
                  <a:srgbClr val="000000"/>
                </a:solidFill>
                <a:effectLst/>
                <a:latin typeface="ui-sans-serif"/>
              </a:rPr>
              <a:t> faktisk bryr seg om?</a:t>
            </a:r>
            <a:br>
              <a:rPr lang="nb-NO" b="0" i="0" dirty="0">
                <a:effectLst/>
                <a:latin typeface="ui-sans-serif"/>
              </a:rPr>
            </a:br>
            <a:endParaRPr lang="nb-NO" b="0" i="0" dirty="0">
              <a:effectLst/>
              <a:latin typeface="ui-sans-serif"/>
            </a:endParaRPr>
          </a:p>
          <a:p>
            <a:pPr algn="l"/>
            <a:endParaRPr lang="nb-NO" b="0" i="0" dirty="0">
              <a:effectLst/>
              <a:latin typeface="ui-sans-serif"/>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nb-NO" dirty="0"/>
              <a:t>No </a:t>
            </a:r>
            <a:r>
              <a:rPr lang="nb-NO" dirty="0" err="1"/>
              <a:t>one</a:t>
            </a:r>
            <a:r>
              <a:rPr lang="nb-NO" dirty="0"/>
              <a:t> </a:t>
            </a:r>
            <a:r>
              <a:rPr lang="nb-NO" dirty="0" err="1"/>
              <a:t>reads</a:t>
            </a:r>
            <a:r>
              <a:rPr lang="nb-NO" dirty="0"/>
              <a:t> a blank </a:t>
            </a:r>
            <a:r>
              <a:rPr lang="nb-NO" dirty="0">
                <a:hlinkClick r:id="rId3"/>
              </a:rPr>
              <a:t>README.md</a:t>
            </a:r>
            <a:r>
              <a:rPr lang="nb-NO" dirty="0"/>
              <a:t> file. It's like </a:t>
            </a:r>
            <a:r>
              <a:rPr lang="nb-NO" dirty="0" err="1"/>
              <a:t>handing</a:t>
            </a:r>
            <a:r>
              <a:rPr lang="nb-NO" dirty="0"/>
              <a:t> in a CV </a:t>
            </a:r>
            <a:r>
              <a:rPr lang="nb-NO" dirty="0" err="1"/>
              <a:t>with</a:t>
            </a:r>
            <a:r>
              <a:rPr lang="nb-NO" dirty="0"/>
              <a:t> </a:t>
            </a:r>
            <a:r>
              <a:rPr lang="nb-NO" dirty="0" err="1"/>
              <a:t>your</a:t>
            </a:r>
            <a:r>
              <a:rPr lang="nb-NO" dirty="0"/>
              <a:t> </a:t>
            </a:r>
            <a:r>
              <a:rPr lang="nb-NO" dirty="0" err="1"/>
              <a:t>name</a:t>
            </a:r>
            <a:r>
              <a:rPr lang="nb-NO" dirty="0"/>
              <a:t> and </a:t>
            </a:r>
            <a:r>
              <a:rPr lang="nb-NO" dirty="0" err="1"/>
              <a:t>nothing</a:t>
            </a:r>
            <a:r>
              <a:rPr lang="nb-NO" dirty="0"/>
              <a:t> </a:t>
            </a:r>
            <a:r>
              <a:rPr lang="nb-NO" dirty="0" err="1"/>
              <a:t>else</a:t>
            </a:r>
            <a:r>
              <a:rPr lang="nb-NO" dirty="0"/>
              <a:t>. </a:t>
            </a:r>
            <a:r>
              <a:rPr lang="nb-NO" dirty="0" err="1"/>
              <a:t>Let’s</a:t>
            </a:r>
            <a:r>
              <a:rPr lang="nb-NO" dirty="0"/>
              <a:t> </a:t>
            </a:r>
            <a:r>
              <a:rPr lang="nb-NO" dirty="0" err="1"/>
              <a:t>fix</a:t>
            </a:r>
            <a:r>
              <a:rPr lang="nb-NO" dirty="0"/>
              <a:t> </a:t>
            </a:r>
            <a:r>
              <a:rPr lang="nb-NO" dirty="0" err="1"/>
              <a:t>that</a:t>
            </a:r>
            <a:r>
              <a:rPr lang="nb-NO" dirty="0"/>
              <a:t>."</a:t>
            </a:r>
          </a:p>
          <a:p>
            <a:pPr algn="l"/>
            <a:endParaRPr lang="nb-NO" dirty="0"/>
          </a:p>
        </p:txBody>
      </p:sp>
      <p:sp>
        <p:nvSpPr>
          <p:cNvPr id="4" name="Plassholder for lysbildenummer 3">
            <a:extLst>
              <a:ext uri="{FF2B5EF4-FFF2-40B4-BE49-F238E27FC236}">
                <a16:creationId xmlns:a16="http://schemas.microsoft.com/office/drawing/2014/main" id="{DBED5D04-AB05-4B02-7ABA-C4BED97D2437}"/>
              </a:ext>
            </a:extLst>
          </p:cNvPr>
          <p:cNvSpPr>
            <a:spLocks noGrp="1"/>
          </p:cNvSpPr>
          <p:nvPr>
            <p:ph type="sldNum" sz="quarter" idx="5"/>
          </p:nvPr>
        </p:nvSpPr>
        <p:spPr/>
        <p:txBody>
          <a:bodyPr/>
          <a:lstStyle/>
          <a:p>
            <a:fld id="{FF4AF984-95C0-4021-BEF5-D91CB9F53804}" type="slidenum">
              <a:rPr lang="en-GB" smtClean="0"/>
              <a:t>21</a:t>
            </a:fld>
            <a:endParaRPr lang="en-GB"/>
          </a:p>
        </p:txBody>
      </p:sp>
    </p:spTree>
    <p:extLst>
      <p:ext uri="{BB962C8B-B14F-4D97-AF65-F5344CB8AC3E}">
        <p14:creationId xmlns:p14="http://schemas.microsoft.com/office/powerpoint/2010/main" val="24217849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D61E7-3716-519C-5943-491B9D3E3133}"/>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D6D11228-188B-3D3D-0F42-49BABBAED739}"/>
              </a:ext>
            </a:extLst>
          </p:cNvPr>
          <p:cNvSpPr>
            <a:spLocks noGrp="1" noRot="1" noChangeAspect="1"/>
          </p:cNvSpPr>
          <p:nvPr>
            <p:ph type="sldImg"/>
          </p:nvPr>
        </p:nvSpPr>
        <p:spPr/>
      </p:sp>
      <p:sp>
        <p:nvSpPr>
          <p:cNvPr id="3" name="Plassholder for notater 2">
            <a:extLst>
              <a:ext uri="{FF2B5EF4-FFF2-40B4-BE49-F238E27FC236}">
                <a16:creationId xmlns:a16="http://schemas.microsoft.com/office/drawing/2014/main" id="{36AC602D-FCCB-A02E-5CAA-E848BD00A791}"/>
              </a:ext>
            </a:extLst>
          </p:cNvPr>
          <p:cNvSpPr>
            <a:spLocks noGrp="1"/>
          </p:cNvSpPr>
          <p:nvPr>
            <p:ph type="body" idx="1"/>
          </p:nvPr>
        </p:nvSpPr>
        <p:spPr/>
        <p:txBody>
          <a:bodyPr/>
          <a:lstStyle/>
          <a:p>
            <a:pPr>
              <a:buFont typeface="Arial" panose="020B0604020202020204" pitchFamily="34" charset="0"/>
              <a:buChar char="•"/>
            </a:pPr>
            <a:r>
              <a:rPr lang="nb-NO" b="1" dirty="0"/>
              <a:t>Activity:</a:t>
            </a:r>
            <a:r>
              <a:rPr lang="nb-NO" dirty="0"/>
              <a:t> Open up for </a:t>
            </a:r>
            <a:r>
              <a:rPr lang="nb-NO" dirty="0" err="1"/>
              <a:t>any</a:t>
            </a:r>
            <a:r>
              <a:rPr lang="nb-NO" dirty="0"/>
              <a:t> questions.</a:t>
            </a:r>
          </a:p>
          <a:p>
            <a:pPr marL="742950" lvl="1" indent="-285750">
              <a:buFont typeface="Arial" panose="020B0604020202020204" pitchFamily="34" charset="0"/>
              <a:buChar char="•"/>
            </a:pPr>
            <a:r>
              <a:rPr lang="nb-NO" dirty="0"/>
              <a:t>Offer to </a:t>
            </a:r>
            <a:r>
              <a:rPr lang="nb-NO" dirty="0" err="1"/>
              <a:t>review</a:t>
            </a:r>
            <a:r>
              <a:rPr lang="nb-NO" dirty="0"/>
              <a:t> GitHub </a:t>
            </a:r>
            <a:r>
              <a:rPr lang="nb-NO" dirty="0" err="1"/>
              <a:t>profiles</a:t>
            </a:r>
            <a:r>
              <a:rPr lang="nb-NO" dirty="0"/>
              <a:t> live </a:t>
            </a:r>
            <a:r>
              <a:rPr lang="nb-NO" dirty="0" err="1"/>
              <a:t>if</a:t>
            </a:r>
            <a:r>
              <a:rPr lang="nb-NO" dirty="0"/>
              <a:t> </a:t>
            </a:r>
            <a:r>
              <a:rPr lang="nb-NO" dirty="0" err="1"/>
              <a:t>people</a:t>
            </a:r>
            <a:r>
              <a:rPr lang="nb-NO" dirty="0"/>
              <a:t> </a:t>
            </a:r>
            <a:r>
              <a:rPr lang="nb-NO" dirty="0" err="1"/>
              <a:t>are</a:t>
            </a:r>
            <a:r>
              <a:rPr lang="nb-NO" dirty="0"/>
              <a:t> </a:t>
            </a:r>
            <a:r>
              <a:rPr lang="nb-NO" dirty="0" err="1"/>
              <a:t>interested</a:t>
            </a:r>
            <a:r>
              <a:rPr lang="nb-NO" dirty="0"/>
              <a:t>.</a:t>
            </a:r>
          </a:p>
          <a:p>
            <a:pPr marL="742950" lvl="1" indent="-285750">
              <a:buFont typeface="Arial" panose="020B0604020202020204" pitchFamily="34" charset="0"/>
              <a:buChar char="•"/>
            </a:pPr>
            <a:r>
              <a:rPr lang="nb-NO" dirty="0" err="1"/>
              <a:t>Thank</a:t>
            </a:r>
            <a:r>
              <a:rPr lang="nb-NO" dirty="0"/>
              <a:t> </a:t>
            </a:r>
            <a:r>
              <a:rPr lang="nb-NO" dirty="0" err="1"/>
              <a:t>attendees</a:t>
            </a:r>
            <a:r>
              <a:rPr lang="nb-NO" dirty="0"/>
              <a:t> for </a:t>
            </a:r>
            <a:r>
              <a:rPr lang="nb-NO" dirty="0" err="1"/>
              <a:t>sticking</a:t>
            </a:r>
            <a:r>
              <a:rPr lang="nb-NO" dirty="0"/>
              <a:t> </a:t>
            </a:r>
            <a:r>
              <a:rPr lang="nb-NO" dirty="0" err="1"/>
              <a:t>around</a:t>
            </a:r>
            <a:r>
              <a:rPr lang="nb-NO" dirty="0"/>
              <a:t> and </a:t>
            </a:r>
            <a:r>
              <a:rPr lang="nb-NO" dirty="0" err="1"/>
              <a:t>reiterate</a:t>
            </a:r>
            <a:r>
              <a:rPr lang="nb-NO" dirty="0"/>
              <a:t>: "Your digital </a:t>
            </a:r>
            <a:r>
              <a:rPr lang="nb-NO" dirty="0" err="1"/>
              <a:t>presence</a:t>
            </a:r>
            <a:r>
              <a:rPr lang="nb-NO" dirty="0"/>
              <a:t> is more </a:t>
            </a:r>
            <a:r>
              <a:rPr lang="nb-NO" dirty="0" err="1"/>
              <a:t>than</a:t>
            </a:r>
            <a:r>
              <a:rPr lang="nb-NO" dirty="0"/>
              <a:t> just </a:t>
            </a:r>
            <a:r>
              <a:rPr lang="nb-NO" dirty="0" err="1"/>
              <a:t>code</a:t>
            </a:r>
            <a:r>
              <a:rPr lang="nb-NO" dirty="0"/>
              <a:t> – </a:t>
            </a:r>
            <a:r>
              <a:rPr lang="nb-NO" dirty="0" err="1"/>
              <a:t>it’s</a:t>
            </a:r>
            <a:r>
              <a:rPr lang="nb-NO" dirty="0"/>
              <a:t> </a:t>
            </a:r>
            <a:r>
              <a:rPr lang="nb-NO" dirty="0" err="1"/>
              <a:t>your</a:t>
            </a:r>
            <a:r>
              <a:rPr lang="nb-NO" dirty="0"/>
              <a:t> first </a:t>
            </a:r>
            <a:r>
              <a:rPr lang="nb-NO" dirty="0" err="1"/>
              <a:t>impression</a:t>
            </a:r>
            <a:r>
              <a:rPr lang="nb-NO" dirty="0"/>
              <a:t>."</a:t>
            </a:r>
          </a:p>
          <a:p>
            <a:endParaRPr lang="nb-NO" dirty="0"/>
          </a:p>
        </p:txBody>
      </p:sp>
      <p:sp>
        <p:nvSpPr>
          <p:cNvPr id="4" name="Plassholder for lysbildenummer 3">
            <a:extLst>
              <a:ext uri="{FF2B5EF4-FFF2-40B4-BE49-F238E27FC236}">
                <a16:creationId xmlns:a16="http://schemas.microsoft.com/office/drawing/2014/main" id="{C46DEF1C-B8AB-5862-6058-807055F85B1A}"/>
              </a:ext>
            </a:extLst>
          </p:cNvPr>
          <p:cNvSpPr>
            <a:spLocks noGrp="1"/>
          </p:cNvSpPr>
          <p:nvPr>
            <p:ph type="sldNum" sz="quarter" idx="5"/>
          </p:nvPr>
        </p:nvSpPr>
        <p:spPr/>
        <p:txBody>
          <a:bodyPr/>
          <a:lstStyle/>
          <a:p>
            <a:fld id="{FF4AF984-95C0-4021-BEF5-D91CB9F53804}" type="slidenum">
              <a:rPr lang="en-GB" smtClean="0"/>
              <a:t>22</a:t>
            </a:fld>
            <a:endParaRPr lang="en-GB"/>
          </a:p>
        </p:txBody>
      </p:sp>
    </p:spTree>
    <p:extLst>
      <p:ext uri="{BB962C8B-B14F-4D97-AF65-F5344CB8AC3E}">
        <p14:creationId xmlns:p14="http://schemas.microsoft.com/office/powerpoint/2010/main" val="260385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Det er ikke nødvendig å bli ferdig i løpet av økten, men det er en kickstart for å komme i gang. Jeg håper å vise hvor nyttig og kraftig verktøy det kan være å jobbe med din digitale profil</a:t>
            </a:r>
          </a:p>
          <a:p>
            <a:endParaRPr lang="nb-NO" dirty="0"/>
          </a:p>
          <a:p>
            <a:r>
              <a:rPr lang="nb-NO" dirty="0"/>
              <a:t>Under øvelsene så kommer jeg til å ha </a:t>
            </a:r>
            <a:r>
              <a:rPr lang="nb-NO" dirty="0" err="1"/>
              <a:t>follow</a:t>
            </a:r>
            <a:r>
              <a:rPr lang="nb-NO" dirty="0"/>
              <a:t> a-</a:t>
            </a:r>
            <a:r>
              <a:rPr lang="nb-NO" dirty="0" err="1"/>
              <a:t>long</a:t>
            </a:r>
            <a:r>
              <a:rPr lang="nb-NO" dirty="0"/>
              <a:t> live på skjermen.</a:t>
            </a:r>
          </a:p>
          <a:p>
            <a:endParaRPr lang="nb-NO" dirty="0"/>
          </a:p>
          <a:p>
            <a:r>
              <a:rPr lang="nb-NO" dirty="0"/>
              <a:t>Spørsmål er velkomne underveis. Hvis dere skulle komme opp med noen spørsmål i ettertid, legg meg til på LinkedIn og spør meg der når som helst! QR kode kommer på slutten.</a:t>
            </a:r>
          </a:p>
        </p:txBody>
      </p:sp>
      <p:sp>
        <p:nvSpPr>
          <p:cNvPr id="4" name="Plassholder for lysbildenummer 3"/>
          <p:cNvSpPr>
            <a:spLocks noGrp="1"/>
          </p:cNvSpPr>
          <p:nvPr>
            <p:ph type="sldNum" sz="quarter" idx="5"/>
          </p:nvPr>
        </p:nvSpPr>
        <p:spPr/>
        <p:txBody>
          <a:bodyPr/>
          <a:lstStyle/>
          <a:p>
            <a:fld id="{FF4AF984-95C0-4021-BEF5-D91CB9F53804}" type="slidenum">
              <a:rPr lang="en-GB" smtClean="0"/>
              <a:t>2</a:t>
            </a:fld>
            <a:endParaRPr lang="en-GB"/>
          </a:p>
        </p:txBody>
      </p:sp>
    </p:spTree>
    <p:extLst>
      <p:ext uri="{BB962C8B-B14F-4D97-AF65-F5344CB8AC3E}">
        <p14:creationId xmlns:p14="http://schemas.microsoft.com/office/powerpoint/2010/main" val="22102283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FF4AF984-95C0-4021-BEF5-D91CB9F53804}" type="slidenum">
              <a:rPr lang="en-GB" smtClean="0"/>
              <a:t>23</a:t>
            </a:fld>
            <a:endParaRPr lang="en-GB"/>
          </a:p>
        </p:txBody>
      </p:sp>
    </p:spTree>
    <p:extLst>
      <p:ext uri="{BB962C8B-B14F-4D97-AF65-F5344CB8AC3E}">
        <p14:creationId xmlns:p14="http://schemas.microsoft.com/office/powerpoint/2010/main" val="207903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b-NO"/>
              <a:t>Hand </a:t>
            </a:r>
            <a:r>
              <a:rPr lang="nb-NO" err="1"/>
              <a:t>raise</a:t>
            </a:r>
            <a:r>
              <a:rPr lang="nb-NO"/>
              <a:t>: How </a:t>
            </a:r>
            <a:r>
              <a:rPr lang="nb-NO" err="1"/>
              <a:t>many</a:t>
            </a:r>
            <a:r>
              <a:rPr lang="nb-NO"/>
              <a:t> </a:t>
            </a:r>
            <a:r>
              <a:rPr lang="nb-NO" err="1"/>
              <a:t>of</a:t>
            </a:r>
            <a:r>
              <a:rPr lang="nb-NO"/>
              <a:t> </a:t>
            </a:r>
            <a:r>
              <a:rPr lang="nb-NO" err="1"/>
              <a:t>you</a:t>
            </a:r>
            <a:r>
              <a:rPr lang="nb-NO"/>
              <a:t> have </a:t>
            </a:r>
            <a:r>
              <a:rPr lang="nb-NO" err="1"/>
              <a:t>heard</a:t>
            </a:r>
            <a:r>
              <a:rPr lang="nb-NO"/>
              <a:t> </a:t>
            </a:r>
            <a:r>
              <a:rPr lang="nb-NO" err="1"/>
              <a:t>of</a:t>
            </a:r>
            <a:r>
              <a:rPr lang="nb-NO"/>
              <a:t> Tietoevry?</a:t>
            </a:r>
          </a:p>
        </p:txBody>
      </p:sp>
      <p:sp>
        <p:nvSpPr>
          <p:cNvPr id="4" name="Plassholder for lysbildenummer 3"/>
          <p:cNvSpPr>
            <a:spLocks noGrp="1"/>
          </p:cNvSpPr>
          <p:nvPr>
            <p:ph type="sldNum" sz="quarter" idx="5"/>
          </p:nvPr>
        </p:nvSpPr>
        <p:spPr/>
        <p:txBody>
          <a:bodyPr/>
          <a:lstStyle/>
          <a:p>
            <a:fld id="{FF4AF984-95C0-4021-BEF5-D91CB9F53804}" type="slidenum">
              <a:rPr lang="en-GB" smtClean="0"/>
              <a:t>3</a:t>
            </a:fld>
            <a:endParaRPr lang="en-GB"/>
          </a:p>
        </p:txBody>
      </p:sp>
    </p:spTree>
    <p:extLst>
      <p:ext uri="{BB962C8B-B14F-4D97-AF65-F5344CB8AC3E}">
        <p14:creationId xmlns:p14="http://schemas.microsoft.com/office/powerpoint/2010/main" val="802814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fld id="{FF4AF984-95C0-4021-BEF5-D91CB9F53804}" type="slidenum">
              <a:rPr lang="en-GB" smtClean="0"/>
              <a:t>6</a:t>
            </a:fld>
            <a:endParaRPr lang="en-GB"/>
          </a:p>
        </p:txBody>
      </p:sp>
    </p:spTree>
    <p:extLst>
      <p:ext uri="{BB962C8B-B14F-4D97-AF65-F5344CB8AC3E}">
        <p14:creationId xmlns:p14="http://schemas.microsoft.com/office/powerpoint/2010/main" val="3691424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FF4AF984-95C0-4021-BEF5-D91CB9F53804}" type="slidenum">
              <a:rPr lang="en-GB" smtClean="0"/>
              <a:t>7</a:t>
            </a:fld>
            <a:endParaRPr lang="en-GB"/>
          </a:p>
        </p:txBody>
      </p:sp>
    </p:spTree>
    <p:extLst>
      <p:ext uri="{BB962C8B-B14F-4D97-AF65-F5344CB8AC3E}">
        <p14:creationId xmlns:p14="http://schemas.microsoft.com/office/powerpoint/2010/main" val="93805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b-NO" dirty="0" err="1"/>
              <a:t>Before</a:t>
            </a:r>
            <a:r>
              <a:rPr lang="nb-NO" dirty="0"/>
              <a:t> </a:t>
            </a:r>
            <a:r>
              <a:rPr lang="nb-NO" dirty="0" err="1"/>
              <a:t>that</a:t>
            </a:r>
            <a:r>
              <a:rPr lang="nb-NO" dirty="0"/>
              <a:t>, I </a:t>
            </a:r>
            <a:r>
              <a:rPr lang="nb-NO" dirty="0" err="1"/>
              <a:t>worked</a:t>
            </a:r>
            <a:r>
              <a:rPr lang="nb-NO" dirty="0"/>
              <a:t> </a:t>
            </a:r>
            <a:r>
              <a:rPr lang="nb-NO" dirty="0" err="1"/>
              <a:t>here</a:t>
            </a:r>
            <a:r>
              <a:rPr lang="nb-NO" dirty="0"/>
              <a:t> (</a:t>
            </a:r>
            <a:r>
              <a:rPr lang="nb-NO" dirty="0" err="1"/>
              <a:t>Candidator</a:t>
            </a:r>
            <a:r>
              <a:rPr lang="nb-NO" dirty="0"/>
              <a:t>/Iver), and </a:t>
            </a:r>
            <a:r>
              <a:rPr lang="nb-NO" dirty="0" err="1"/>
              <a:t>here</a:t>
            </a:r>
            <a:r>
              <a:rPr lang="nb-NO" dirty="0"/>
              <a:t> (Microsky/</a:t>
            </a:r>
            <a:r>
              <a:rPr lang="nb-NO" dirty="0" err="1"/>
              <a:t>Arribatec</a:t>
            </a:r>
            <a:r>
              <a:rPr lang="nb-NO" dirty="0"/>
              <a:t>). </a:t>
            </a:r>
            <a:r>
              <a:rPr lang="nb-NO" dirty="0" err="1"/>
              <a:t>Before</a:t>
            </a:r>
            <a:r>
              <a:rPr lang="nb-NO" dirty="0"/>
              <a:t> </a:t>
            </a:r>
            <a:r>
              <a:rPr lang="nb-NO" dirty="0" err="1"/>
              <a:t>that</a:t>
            </a:r>
            <a:r>
              <a:rPr lang="nb-NO" dirty="0"/>
              <a:t>, I </a:t>
            </a:r>
            <a:r>
              <a:rPr lang="nb-NO" dirty="0" err="1"/>
              <a:t>attended</a:t>
            </a:r>
            <a:r>
              <a:rPr lang="nb-NO" dirty="0"/>
              <a:t> </a:t>
            </a:r>
            <a:r>
              <a:rPr lang="nb-NO" dirty="0" err="1"/>
              <a:t>this</a:t>
            </a:r>
            <a:r>
              <a:rPr lang="nb-NO" dirty="0"/>
              <a:t> </a:t>
            </a:r>
            <a:r>
              <a:rPr lang="nb-NO" dirty="0" err="1"/>
              <a:t>very</a:t>
            </a:r>
            <a:r>
              <a:rPr lang="nb-NO" dirty="0"/>
              <a:t> </a:t>
            </a:r>
            <a:r>
              <a:rPr lang="nb-NO" dirty="0" err="1"/>
              <a:t>conference</a:t>
            </a:r>
            <a:r>
              <a:rPr lang="nb-NO" dirty="0"/>
              <a:t> </a:t>
            </a:r>
            <a:r>
              <a:rPr lang="nb-NO" dirty="0" err="1"/>
              <a:t>myself</a:t>
            </a:r>
            <a:r>
              <a:rPr lang="nb-NO" dirty="0"/>
              <a:t> </a:t>
            </a:r>
            <a:r>
              <a:rPr lang="nb-NO" dirty="0" err="1"/>
              <a:t>when</a:t>
            </a:r>
            <a:r>
              <a:rPr lang="nb-NO" dirty="0"/>
              <a:t> I </a:t>
            </a:r>
            <a:r>
              <a:rPr lang="nb-NO" dirty="0" err="1"/>
              <a:t>was</a:t>
            </a:r>
            <a:r>
              <a:rPr lang="nb-NO" dirty="0"/>
              <a:t> </a:t>
            </a:r>
            <a:r>
              <a:rPr lang="nb-NO" dirty="0" err="1"/>
              <a:t>studying</a:t>
            </a:r>
            <a:r>
              <a:rPr lang="nb-NO" dirty="0"/>
              <a:t> IT at HVL.</a:t>
            </a:r>
          </a:p>
          <a:p>
            <a:pPr marL="0" marR="0" lvl="0" indent="0" algn="l" defTabSz="685800" rtl="0" eaLnBrk="1" fontAlgn="auto" latinLnBrk="0" hangingPunct="1">
              <a:lnSpc>
                <a:spcPct val="100000"/>
              </a:lnSpc>
              <a:spcBef>
                <a:spcPts val="0"/>
              </a:spcBef>
              <a:spcAft>
                <a:spcPts val="0"/>
              </a:spcAft>
              <a:buClrTx/>
              <a:buSzTx/>
              <a:buFontTx/>
              <a:buNone/>
              <a:tabLst/>
              <a:defRPr/>
            </a:pPr>
            <a:endParaRPr lang="nb-NO" dirty="0"/>
          </a:p>
        </p:txBody>
      </p:sp>
      <p:sp>
        <p:nvSpPr>
          <p:cNvPr id="4" name="Plassholder for lysbildenummer 3"/>
          <p:cNvSpPr>
            <a:spLocks noGrp="1"/>
          </p:cNvSpPr>
          <p:nvPr>
            <p:ph type="sldNum" sz="quarter" idx="5"/>
          </p:nvPr>
        </p:nvSpPr>
        <p:spPr/>
        <p:txBody>
          <a:bodyPr/>
          <a:lstStyle/>
          <a:p>
            <a:fld id="{FF4AF984-95C0-4021-BEF5-D91CB9F53804}" type="slidenum">
              <a:rPr lang="en-GB" smtClean="0"/>
              <a:t>8</a:t>
            </a:fld>
            <a:endParaRPr lang="en-GB"/>
          </a:p>
        </p:txBody>
      </p:sp>
    </p:spTree>
    <p:extLst>
      <p:ext uri="{BB962C8B-B14F-4D97-AF65-F5344CB8AC3E}">
        <p14:creationId xmlns:p14="http://schemas.microsoft.com/office/powerpoint/2010/main" val="2389205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FF4AF984-95C0-4021-BEF5-D91CB9F53804}" type="slidenum">
              <a:rPr lang="en-GB" smtClean="0"/>
              <a:t>9</a:t>
            </a:fld>
            <a:endParaRPr lang="en-GB"/>
          </a:p>
        </p:txBody>
      </p:sp>
    </p:spTree>
    <p:extLst>
      <p:ext uri="{BB962C8B-B14F-4D97-AF65-F5344CB8AC3E}">
        <p14:creationId xmlns:p14="http://schemas.microsoft.com/office/powerpoint/2010/main" val="2382675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Hva ser du? Det samme ser dine fremtidige arbeidsgivere når du søker jobb hos dem.</a:t>
            </a:r>
          </a:p>
          <a:p>
            <a:endParaRPr lang="nb-NO" dirty="0"/>
          </a:p>
          <a:p>
            <a:r>
              <a:rPr lang="nb-NO" dirty="0" err="1"/>
              <a:t>Incognito</a:t>
            </a:r>
            <a:r>
              <a:rPr lang="nb-NO" dirty="0"/>
              <a:t> mode</a:t>
            </a:r>
          </a:p>
          <a:p>
            <a:endParaRPr lang="nb-NO" dirty="0"/>
          </a:p>
        </p:txBody>
      </p:sp>
      <p:sp>
        <p:nvSpPr>
          <p:cNvPr id="4" name="Plassholder for lysbildenummer 3"/>
          <p:cNvSpPr>
            <a:spLocks noGrp="1"/>
          </p:cNvSpPr>
          <p:nvPr>
            <p:ph type="sldNum" sz="quarter" idx="5"/>
          </p:nvPr>
        </p:nvSpPr>
        <p:spPr/>
        <p:txBody>
          <a:bodyPr/>
          <a:lstStyle/>
          <a:p>
            <a:fld id="{FF4AF984-95C0-4021-BEF5-D91CB9F53804}" type="slidenum">
              <a:rPr lang="en-GB" smtClean="0"/>
              <a:t>10</a:t>
            </a:fld>
            <a:endParaRPr lang="en-GB"/>
          </a:p>
        </p:txBody>
      </p:sp>
    </p:spTree>
    <p:extLst>
      <p:ext uri="{BB962C8B-B14F-4D97-AF65-F5344CB8AC3E}">
        <p14:creationId xmlns:p14="http://schemas.microsoft.com/office/powerpoint/2010/main" val="3926359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Generelle tips til å være synlig digitalt i arbeidslivet og introduksjon til </a:t>
            </a:r>
            <a:r>
              <a:rPr lang="nb-NO" dirty="0" err="1"/>
              <a:t>github</a:t>
            </a:r>
            <a:endParaRPr lang="nb-NO" dirty="0"/>
          </a:p>
        </p:txBody>
      </p:sp>
      <p:sp>
        <p:nvSpPr>
          <p:cNvPr id="4" name="Plassholder for lysbildenummer 3"/>
          <p:cNvSpPr>
            <a:spLocks noGrp="1"/>
          </p:cNvSpPr>
          <p:nvPr>
            <p:ph type="sldNum" sz="quarter" idx="5"/>
          </p:nvPr>
        </p:nvSpPr>
        <p:spPr/>
        <p:txBody>
          <a:bodyPr/>
          <a:lstStyle/>
          <a:p>
            <a:fld id="{FF4AF984-95C0-4021-BEF5-D91CB9F53804}" type="slidenum">
              <a:rPr lang="en-GB" smtClean="0"/>
              <a:t>11</a:t>
            </a:fld>
            <a:endParaRPr lang="en-GB"/>
          </a:p>
        </p:txBody>
      </p:sp>
    </p:spTree>
    <p:extLst>
      <p:ext uri="{BB962C8B-B14F-4D97-AF65-F5344CB8AC3E}">
        <p14:creationId xmlns:p14="http://schemas.microsoft.com/office/powerpoint/2010/main" val="47669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age 1">
    <p:bg>
      <p:bgPr>
        <a:solidFill>
          <a:srgbClr val="F7EAE4">
            <a:alpha val="25098"/>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76261" y="231776"/>
            <a:ext cx="4104000" cy="2583344"/>
          </a:xfrm>
        </p:spPr>
        <p:txBody>
          <a:bodyPr anchor="b"/>
          <a:lstStyle>
            <a:lvl1pPr algn="l">
              <a:defRPr sz="4400" b="0"/>
            </a:lvl1pPr>
          </a:lstStyle>
          <a:p>
            <a:r>
              <a:rPr lang="en-GB"/>
              <a:t>Click to add title</a:t>
            </a:r>
          </a:p>
        </p:txBody>
      </p:sp>
      <p:sp>
        <p:nvSpPr>
          <p:cNvPr id="3" name="Subtitle 2"/>
          <p:cNvSpPr>
            <a:spLocks noGrp="1"/>
          </p:cNvSpPr>
          <p:nvPr>
            <p:ph type="subTitle" idx="1" hasCustomPrompt="1"/>
          </p:nvPr>
        </p:nvSpPr>
        <p:spPr>
          <a:xfrm>
            <a:off x="576261" y="2933271"/>
            <a:ext cx="4104000" cy="1008000"/>
          </a:xfrm>
        </p:spPr>
        <p:txBody>
          <a:bodyPr>
            <a:normAutofit/>
          </a:bodyPr>
          <a:lstStyle>
            <a:lvl1pPr marL="0" indent="0" algn="l">
              <a:buNone/>
              <a:defRPr sz="1600" b="0">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add sub title</a:t>
            </a:r>
          </a:p>
        </p:txBody>
      </p:sp>
      <p:grpSp>
        <p:nvGrpSpPr>
          <p:cNvPr id="11" name="Logo">
            <a:extLst>
              <a:ext uri="{FF2B5EF4-FFF2-40B4-BE49-F238E27FC236}">
                <a16:creationId xmlns:a16="http://schemas.microsoft.com/office/drawing/2014/main" id="{E1AED2E5-EACC-4379-8B86-BDCC33C414F2}"/>
              </a:ext>
              <a:ext uri="{C183D7F6-B498-43B3-948B-1728B52AA6E4}">
                <adec:decorative xmlns:adec="http://schemas.microsoft.com/office/drawing/2017/decorative" val="1"/>
              </a:ext>
            </a:extLst>
          </p:cNvPr>
          <p:cNvGrpSpPr/>
          <p:nvPr userDrawn="1"/>
        </p:nvGrpSpPr>
        <p:grpSpPr>
          <a:xfrm>
            <a:off x="571125" y="4482250"/>
            <a:ext cx="1535077" cy="256610"/>
            <a:chOff x="301852" y="4913727"/>
            <a:chExt cx="487916" cy="81562"/>
          </a:xfrm>
          <a:solidFill>
            <a:schemeClr val="accent1"/>
          </a:solidFill>
        </p:grpSpPr>
        <p:sp>
          <p:nvSpPr>
            <p:cNvPr id="12" name="Freeform: Shape 11">
              <a:extLst>
                <a:ext uri="{FF2B5EF4-FFF2-40B4-BE49-F238E27FC236}">
                  <a16:creationId xmlns:a16="http://schemas.microsoft.com/office/drawing/2014/main" id="{1B6BA168-9CE4-44AB-B941-D8DA4F05E79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7C94091C-6139-4AFE-89FC-2B31F67136BA}"/>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2373ACD1-A8F0-4238-BB65-845CC0309217}"/>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567C362-E84E-440A-8FB1-AEE702C8EE7E}"/>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294458EE-BAB5-4F5D-8AD0-E3DCB92505A2}"/>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677978A7-70C7-4F30-927E-37994B0EC79F}"/>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6B868A66-D56A-4AE3-B9EB-8DA8B77CCAE9}"/>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3A65657E-3350-49C4-80F1-230CA744F304}"/>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57EA226B-3CD7-4150-951D-C7E8373D179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95910130-9080-4F24-B7C6-72FEB75AD2CD}"/>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C84E3B8-A874-464A-9343-39D84B674DC7}"/>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82C8E9EB-3D75-4469-B770-80DA62F0B1DA}"/>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5D489DD3-7B6F-4BB5-B7A3-F00CCFB28C8E}"/>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E26E3C15-90E3-49A7-B611-6558D0D1043A}"/>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1B95DFB8-9A64-4C6F-A877-531F37AD0F20}"/>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126215F6-3A3D-44A7-8588-FB218EE36DC1}"/>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7C6B71A1-9996-4901-B9D3-54FC81E74F1A}"/>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31D2AC48-6726-4552-87BB-E6D57D78A20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DA4CC45-8BAB-4AE6-B09B-2C920E8D1F09}"/>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B5DD9E6-B7AC-48D1-8849-FD3548138D28}"/>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34" name="Text Placeholder 33">
            <a:extLst>
              <a:ext uri="{FF2B5EF4-FFF2-40B4-BE49-F238E27FC236}">
                <a16:creationId xmlns:a16="http://schemas.microsoft.com/office/drawing/2014/main" id="{B9A30684-A5A5-4C39-B1C5-51CC46FDC00A}"/>
              </a:ext>
            </a:extLst>
          </p:cNvPr>
          <p:cNvSpPr>
            <a:spLocks noGrp="1"/>
          </p:cNvSpPr>
          <p:nvPr>
            <p:ph type="body" sz="quarter" idx="13" hasCustomPrompt="1"/>
          </p:nvPr>
        </p:nvSpPr>
        <p:spPr>
          <a:xfrm>
            <a:off x="576261" y="3958761"/>
            <a:ext cx="4104000" cy="365125"/>
          </a:xfrm>
        </p:spPr>
        <p:txBody>
          <a:bodyPr>
            <a:normAutofit/>
          </a:bodyPr>
          <a:lstStyle>
            <a:lvl1pPr marL="0" indent="0">
              <a:spcBef>
                <a:spcPts val="0"/>
              </a:spcBef>
              <a:buNone/>
              <a:defRPr sz="1100">
                <a:solidFill>
                  <a:srgbClr val="655B54"/>
                </a:solidFill>
              </a:defRPr>
            </a:lvl1pPr>
            <a:lvl2pPr marL="179388" indent="0">
              <a:buNone/>
              <a:defRPr/>
            </a:lvl2pPr>
            <a:lvl3pPr marL="360362" indent="0">
              <a:buNone/>
              <a:defRPr/>
            </a:lvl3pPr>
            <a:lvl4pPr marL="539750" indent="0">
              <a:buNone/>
              <a:defRPr/>
            </a:lvl4pPr>
            <a:lvl5pPr marL="719137" indent="0">
              <a:buNone/>
              <a:defRPr/>
            </a:lvl5pPr>
          </a:lstStyle>
          <a:p>
            <a:pPr lvl="0"/>
            <a:r>
              <a:rPr lang="en-GB"/>
              <a:t>Click to add date and/or presenters name</a:t>
            </a:r>
          </a:p>
        </p:txBody>
      </p:sp>
      <p:sp>
        <p:nvSpPr>
          <p:cNvPr id="73" name="Dots">
            <a:extLst>
              <a:ext uri="{FF2B5EF4-FFF2-40B4-BE49-F238E27FC236}">
                <a16:creationId xmlns:a16="http://schemas.microsoft.com/office/drawing/2014/main" id="{B0423462-8FE2-4022-8D8D-6B7FE496DDA1}"/>
              </a:ext>
              <a:ext uri="{C183D7F6-B498-43B3-948B-1728B52AA6E4}">
                <adec:decorative xmlns:adec="http://schemas.microsoft.com/office/drawing/2017/decorative" val="1"/>
              </a:ext>
            </a:extLst>
          </p:cNvPr>
          <p:cNvSpPr/>
          <p:nvPr userDrawn="1"/>
        </p:nvSpPr>
        <p:spPr>
          <a:xfrm rot="16200000">
            <a:off x="7037018" y="276035"/>
            <a:ext cx="1793181" cy="184272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accent1"/>
          </a:solidFill>
          <a:ln w="4800" cap="flat">
            <a:noFill/>
            <a:prstDash val="solid"/>
            <a:miter/>
          </a:ln>
        </p:spPr>
        <p:txBody>
          <a:bodyPr rtlCol="0" anchor="ctr"/>
          <a:lstStyle/>
          <a:p>
            <a:endParaRPr lang="en-GB"/>
          </a:p>
        </p:txBody>
      </p:sp>
    </p:spTree>
    <p:extLst>
      <p:ext uri="{BB962C8B-B14F-4D97-AF65-F5344CB8AC3E}">
        <p14:creationId xmlns:p14="http://schemas.microsoft.com/office/powerpoint/2010/main" val="1325621422"/>
      </p:ext>
    </p:extLst>
  </p:cSld>
  <p:clrMapOvr>
    <a:masterClrMapping/>
  </p:clrMapOvr>
  <p:extLst>
    <p:ext uri="{DCECCB84-F9BA-43D5-87BE-67443E8EF086}">
      <p15:sldGuideLst xmlns:p15="http://schemas.microsoft.com/office/powerpoint/2012/main">
        <p15:guide id="1" pos="363"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peaker 1">
    <p:bg>
      <p:bgPr>
        <a:solidFill>
          <a:schemeClr val="accent5">
            <a:alpha val="25000"/>
          </a:schemeClr>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1053A396-A4E8-411D-9AC4-A95D53FA725A}"/>
              </a:ext>
            </a:extLst>
          </p:cNvPr>
          <p:cNvSpPr>
            <a:spLocks noGrp="1"/>
          </p:cNvSpPr>
          <p:nvPr>
            <p:ph type="ctrTitle" hasCustomPrompt="1"/>
          </p:nvPr>
        </p:nvSpPr>
        <p:spPr>
          <a:xfrm>
            <a:off x="287338" y="837147"/>
            <a:ext cx="4392923" cy="1882203"/>
          </a:xfrm>
        </p:spPr>
        <p:txBody>
          <a:bodyPr anchor="b"/>
          <a:lstStyle>
            <a:lvl1pPr algn="l">
              <a:defRPr sz="4400" b="0">
                <a:solidFill>
                  <a:schemeClr val="accent1"/>
                </a:solidFill>
              </a:defRPr>
            </a:lvl1pPr>
          </a:lstStyle>
          <a:p>
            <a:r>
              <a:rPr lang="en-GB"/>
              <a:t>Speakers name</a:t>
            </a:r>
          </a:p>
        </p:txBody>
      </p:sp>
      <p:sp>
        <p:nvSpPr>
          <p:cNvPr id="35" name="Subtitle 2">
            <a:extLst>
              <a:ext uri="{FF2B5EF4-FFF2-40B4-BE49-F238E27FC236}">
                <a16:creationId xmlns:a16="http://schemas.microsoft.com/office/drawing/2014/main" id="{0A3928A5-23A9-42AB-BE2A-254DDB2EE1F6}"/>
              </a:ext>
            </a:extLst>
          </p:cNvPr>
          <p:cNvSpPr>
            <a:spLocks noGrp="1"/>
          </p:cNvSpPr>
          <p:nvPr>
            <p:ph type="subTitle" idx="1" hasCustomPrompt="1"/>
          </p:nvPr>
        </p:nvSpPr>
        <p:spPr>
          <a:xfrm>
            <a:off x="287338" y="2719350"/>
            <a:ext cx="4392923" cy="1008000"/>
          </a:xfrm>
        </p:spPr>
        <p:txBody>
          <a:bodyPr>
            <a:noAutofit/>
          </a:bodyPr>
          <a:lstStyle>
            <a:lvl1pPr marL="0" indent="0" algn="l">
              <a:buNone/>
              <a:defRPr sz="1600" b="0">
                <a:solidFill>
                  <a:srgbClr val="655B54"/>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add role title</a:t>
            </a:r>
          </a:p>
        </p:txBody>
      </p:sp>
      <p:grpSp>
        <p:nvGrpSpPr>
          <p:cNvPr id="34" name="Graphic 19">
            <a:extLst>
              <a:ext uri="{FF2B5EF4-FFF2-40B4-BE49-F238E27FC236}">
                <a16:creationId xmlns:a16="http://schemas.microsoft.com/office/drawing/2014/main" id="{30CCF508-8A96-414E-9404-07DB1BC11164}"/>
              </a:ext>
              <a:ext uri="{C183D7F6-B498-43B3-948B-1728B52AA6E4}">
                <adec:decorative xmlns:adec="http://schemas.microsoft.com/office/drawing/2017/decorative" val="1"/>
              </a:ext>
            </a:extLst>
          </p:cNvPr>
          <p:cNvGrpSpPr/>
          <p:nvPr userDrawn="1"/>
        </p:nvGrpSpPr>
        <p:grpSpPr>
          <a:xfrm>
            <a:off x="294595" y="4913727"/>
            <a:ext cx="487916" cy="81562"/>
            <a:chOff x="301852" y="4913727"/>
            <a:chExt cx="487916" cy="81562"/>
          </a:xfrm>
          <a:solidFill>
            <a:srgbClr val="53565A"/>
          </a:solidFill>
        </p:grpSpPr>
        <p:sp>
          <p:nvSpPr>
            <p:cNvPr id="37" name="Freeform: Shape 36">
              <a:extLst>
                <a:ext uri="{FF2B5EF4-FFF2-40B4-BE49-F238E27FC236}">
                  <a16:creationId xmlns:a16="http://schemas.microsoft.com/office/drawing/2014/main" id="{FF07F829-F6FC-4DF2-90CA-7E0E05E129F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6C99CDAA-6B26-4696-95A7-75B99CF0A8D5}"/>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749E2DEE-F59C-4F32-839F-23EF943860C6}"/>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34FECE93-C406-440F-B693-95442BB2B39D}"/>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92779207-3649-4476-B022-010AD1C8527D}"/>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8F519B0A-0299-483D-BAFF-7DB63D01CAF8}"/>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12CBB9F8-0686-4E84-A9E1-C36C0BFC789A}"/>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2A0F79D2-7F6D-4A6C-99C4-1197C1C96A4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725792C8-2B0A-4D38-8872-2BA9859CC20C}"/>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1C6C7FB1-D6C2-4132-87FD-770849F63E7A}"/>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3A97DBC4-3087-4BF9-837F-611C44A4C982}"/>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48" name="Freeform: Shape 47">
              <a:extLst>
                <a:ext uri="{FF2B5EF4-FFF2-40B4-BE49-F238E27FC236}">
                  <a16:creationId xmlns:a16="http://schemas.microsoft.com/office/drawing/2014/main" id="{BA90523E-2EEF-4C47-8A8E-75151ECB51E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49" name="Freeform: Shape 48">
              <a:extLst>
                <a:ext uri="{FF2B5EF4-FFF2-40B4-BE49-F238E27FC236}">
                  <a16:creationId xmlns:a16="http://schemas.microsoft.com/office/drawing/2014/main" id="{8AF56317-AA4A-4D20-98E3-07A50B1DB919}"/>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50" name="Freeform: Shape 49">
              <a:extLst>
                <a:ext uri="{FF2B5EF4-FFF2-40B4-BE49-F238E27FC236}">
                  <a16:creationId xmlns:a16="http://schemas.microsoft.com/office/drawing/2014/main" id="{A9E2A8E1-D8EA-4D9A-BF79-BBC3C8319030}"/>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51" name="Freeform: Shape 50">
              <a:extLst>
                <a:ext uri="{FF2B5EF4-FFF2-40B4-BE49-F238E27FC236}">
                  <a16:creationId xmlns:a16="http://schemas.microsoft.com/office/drawing/2014/main" id="{759C028A-6019-4F31-98BF-64BCC56D005C}"/>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8E578A76-37FF-465B-A2F8-022311982319}"/>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53" name="Freeform: Shape 52">
              <a:extLst>
                <a:ext uri="{FF2B5EF4-FFF2-40B4-BE49-F238E27FC236}">
                  <a16:creationId xmlns:a16="http://schemas.microsoft.com/office/drawing/2014/main" id="{FA3D30F8-66D8-42FE-A00A-CBC30A14DA93}"/>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D47D2386-F1CE-4D5D-A178-537E05B7FAA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956E0BFB-980D-49F4-BE48-1D88A88AADB8}"/>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56" name="Freeform: Shape 55">
              <a:extLst>
                <a:ext uri="{FF2B5EF4-FFF2-40B4-BE49-F238E27FC236}">
                  <a16:creationId xmlns:a16="http://schemas.microsoft.com/office/drawing/2014/main" id="{AB7FACB1-263A-42DA-8964-252FBF1B7141}"/>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4" name="Date Placeholder 3">
            <a:extLst>
              <a:ext uri="{FF2B5EF4-FFF2-40B4-BE49-F238E27FC236}">
                <a16:creationId xmlns:a16="http://schemas.microsoft.com/office/drawing/2014/main" id="{D5A9B3A4-EC1D-48FE-AA9D-498A39DEE645}"/>
              </a:ext>
            </a:extLst>
          </p:cNvPr>
          <p:cNvSpPr>
            <a:spLocks noGrp="1"/>
          </p:cNvSpPr>
          <p:nvPr>
            <p:ph type="dt" sz="half" idx="10"/>
          </p:nvPr>
        </p:nvSpPr>
        <p:spPr/>
        <p:txBody>
          <a:bodyPr/>
          <a:lstStyle>
            <a:lvl1pPr>
              <a:defRPr>
                <a:solidFill>
                  <a:srgbClr val="53565A"/>
                </a:solidFill>
              </a:defRPr>
            </a:lvl1pPr>
          </a:lstStyle>
          <a:p>
            <a:r>
              <a:rPr lang="en-US"/>
              <a:t>December 14, 2021</a:t>
            </a:r>
            <a:endParaRPr lang="en-GB"/>
          </a:p>
        </p:txBody>
      </p:sp>
      <p:sp>
        <p:nvSpPr>
          <p:cNvPr id="5" name="Footer Placeholder 4">
            <a:extLst>
              <a:ext uri="{FF2B5EF4-FFF2-40B4-BE49-F238E27FC236}">
                <a16:creationId xmlns:a16="http://schemas.microsoft.com/office/drawing/2014/main" id="{7DB2D188-24CD-4318-B9F6-CDB0F6DA71DC}"/>
              </a:ext>
            </a:extLst>
          </p:cNvPr>
          <p:cNvSpPr>
            <a:spLocks noGrp="1"/>
          </p:cNvSpPr>
          <p:nvPr>
            <p:ph type="ftr" sz="quarter" idx="11"/>
          </p:nvPr>
        </p:nvSpPr>
        <p:spPr/>
        <p:txBody>
          <a:bodyPr/>
          <a:lstStyle>
            <a:lvl1pPr>
              <a:defRPr>
                <a:solidFill>
                  <a:srgbClr val="53565A"/>
                </a:solidFill>
              </a:defRPr>
            </a:lvl1pPr>
          </a:lstStyle>
          <a:p>
            <a:r>
              <a:rPr lang="en-GB"/>
              <a:t>Public</a:t>
            </a:r>
          </a:p>
        </p:txBody>
      </p:sp>
      <p:sp>
        <p:nvSpPr>
          <p:cNvPr id="6" name="Slide Number Placeholder 5">
            <a:extLst>
              <a:ext uri="{FF2B5EF4-FFF2-40B4-BE49-F238E27FC236}">
                <a16:creationId xmlns:a16="http://schemas.microsoft.com/office/drawing/2014/main" id="{387CCF62-5A96-461B-B8BA-E249CAEFFB4F}"/>
              </a:ext>
            </a:extLst>
          </p:cNvPr>
          <p:cNvSpPr>
            <a:spLocks noGrp="1"/>
          </p:cNvSpPr>
          <p:nvPr>
            <p:ph type="sldNum" sz="quarter" idx="12"/>
          </p:nvPr>
        </p:nvSpPr>
        <p:spPr/>
        <p:txBody>
          <a:bodyPr/>
          <a:lstStyle>
            <a:lvl1pPr>
              <a:defRPr>
                <a:solidFill>
                  <a:srgbClr val="53565A"/>
                </a:solidFill>
              </a:defRPr>
            </a:lvl1pPr>
          </a:lstStyle>
          <a:p>
            <a:fld id="{61E25E67-CBB9-434B-BBF7-0A5E970272B8}" type="slidenum">
              <a:rPr lang="en-GB" smtClean="0"/>
              <a:pPr/>
              <a:t>‹#›</a:t>
            </a:fld>
            <a:endParaRPr lang="en-GB"/>
          </a:p>
        </p:txBody>
      </p:sp>
      <p:sp>
        <p:nvSpPr>
          <p:cNvPr id="32" name="Picture Placeholder 62">
            <a:extLst>
              <a:ext uri="{FF2B5EF4-FFF2-40B4-BE49-F238E27FC236}">
                <a16:creationId xmlns:a16="http://schemas.microsoft.com/office/drawing/2014/main" id="{51DD727F-E43F-4B84-9AF0-3AE3A5A8C39E}"/>
              </a:ext>
            </a:extLst>
          </p:cNvPr>
          <p:cNvSpPr>
            <a:spLocks noGrp="1"/>
          </p:cNvSpPr>
          <p:nvPr>
            <p:ph type="pic" sz="quarter" idx="14" hasCustomPrompt="1"/>
          </p:nvPr>
        </p:nvSpPr>
        <p:spPr>
          <a:xfrm>
            <a:off x="5915025" y="1050925"/>
            <a:ext cx="2524125" cy="3338513"/>
          </a:xfrm>
          <a:prstGeom prst="rect">
            <a:avLst/>
          </a:prstGeom>
          <a:solidFill>
            <a:schemeClr val="bg1">
              <a:lumMod val="75000"/>
            </a:schemeClr>
          </a:solidFill>
        </p:spPr>
        <p:txBody>
          <a:bodyPr wrap="square" anchor="ctr">
            <a:noAutofit/>
          </a:bodyPr>
          <a:lstStyle>
            <a:lvl1pPr marL="0" indent="0" algn="ctr">
              <a:buNone/>
              <a:defRPr sz="1200">
                <a:solidFill>
                  <a:schemeClr val="bg1"/>
                </a:solidFill>
              </a:defRPr>
            </a:lvl1pPr>
          </a:lstStyle>
          <a:p>
            <a:r>
              <a:rPr lang="en-GB"/>
              <a:t>Click to add picture</a:t>
            </a:r>
          </a:p>
        </p:txBody>
      </p:sp>
    </p:spTree>
    <p:extLst>
      <p:ext uri="{BB962C8B-B14F-4D97-AF65-F5344CB8AC3E}">
        <p14:creationId xmlns:p14="http://schemas.microsoft.com/office/powerpoint/2010/main" val="149685000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63">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and picture 1">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EFD8556-0AB6-4925-BC1F-6A8D224BE8A2}"/>
              </a:ext>
            </a:extLst>
          </p:cNvPr>
          <p:cNvSpPr>
            <a:spLocks noGrp="1"/>
          </p:cNvSpPr>
          <p:nvPr>
            <p:ph type="pic" sz="quarter" idx="19" hasCustomPrompt="1"/>
          </p:nvPr>
        </p:nvSpPr>
        <p:spPr>
          <a:xfrm>
            <a:off x="3203575" y="0"/>
            <a:ext cx="5940425" cy="5143500"/>
          </a:xfrm>
          <a:solidFill>
            <a:schemeClr val="bg1">
              <a:lumMod val="75000"/>
            </a:schemeClr>
          </a:solidFill>
        </p:spPr>
        <p:txBody>
          <a:bodyPr anchor="ctr">
            <a:normAutofit/>
          </a:bodyPr>
          <a:lstStyle>
            <a:lvl1pPr marL="0" indent="0" algn="ctr">
              <a:buNone/>
              <a:defRPr sz="1200"/>
            </a:lvl1pPr>
          </a:lstStyle>
          <a:p>
            <a:r>
              <a:rPr lang="en-US"/>
              <a:t>Click to add picture</a:t>
            </a:r>
          </a:p>
        </p:txBody>
      </p:sp>
      <p:sp>
        <p:nvSpPr>
          <p:cNvPr id="2" name="Title 1"/>
          <p:cNvSpPr>
            <a:spLocks noGrp="1"/>
          </p:cNvSpPr>
          <p:nvPr>
            <p:ph type="title" hasCustomPrompt="1"/>
          </p:nvPr>
        </p:nvSpPr>
        <p:spPr>
          <a:xfrm>
            <a:off x="287340" y="231775"/>
            <a:ext cx="2663824" cy="1008064"/>
          </a:xfrm>
        </p:spPr>
        <p:txBody>
          <a:bodyPr/>
          <a:lstStyle>
            <a:lvl1pPr>
              <a:defRPr sz="2400">
                <a:solidFill>
                  <a:schemeClr val="tx2"/>
                </a:solidFill>
              </a:defRPr>
            </a:lvl1pPr>
          </a:lstStyle>
          <a:p>
            <a:r>
              <a:rPr lang="en-US"/>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a:xfrm>
            <a:off x="7166007" y="4875766"/>
            <a:ext cx="1327855" cy="129382"/>
          </a:xfrm>
        </p:spPr>
        <p:txBody>
          <a:bodyPr/>
          <a:lstStyle>
            <a:lvl1pPr>
              <a:defRPr>
                <a:solidFill>
                  <a:schemeClr val="bg1"/>
                </a:solidFill>
              </a:defRPr>
            </a:lvl1pPr>
          </a:lstStyle>
          <a:p>
            <a:r>
              <a:rPr lang="en-US"/>
              <a:t>December 14, 2021</a:t>
            </a:r>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US"/>
              <a:t>Confidential</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a:xfrm>
            <a:off x="8540096" y="4875766"/>
            <a:ext cx="316567" cy="129382"/>
          </a:xfrm>
        </p:spPr>
        <p:txBody>
          <a:bodyPr/>
          <a:lstStyle>
            <a:lvl1pPr>
              <a:defRPr>
                <a:solidFill>
                  <a:schemeClr val="bg1"/>
                </a:solidFill>
              </a:defRPr>
            </a:lvl1pPr>
          </a:lstStyle>
          <a:p>
            <a:fld id="{61E25E67-CBB9-434B-BBF7-0A5E970272B8}" type="slidenum">
              <a:rPr lang="en-US" smtClean="0"/>
              <a:pPr/>
              <a:t>‹#›</a:t>
            </a:fld>
            <a:endParaRPr lang="en-US"/>
          </a:p>
        </p:txBody>
      </p:sp>
      <p:sp>
        <p:nvSpPr>
          <p:cNvPr id="11" name="Text Placeholder 14">
            <a:extLst>
              <a:ext uri="{FF2B5EF4-FFF2-40B4-BE49-F238E27FC236}">
                <a16:creationId xmlns:a16="http://schemas.microsoft.com/office/drawing/2014/main" id="{1FC4084A-15B9-46BC-968F-A2F45E885110}"/>
              </a:ext>
            </a:extLst>
          </p:cNvPr>
          <p:cNvSpPr>
            <a:spLocks noGrp="1"/>
          </p:cNvSpPr>
          <p:nvPr>
            <p:ph type="body" sz="quarter" idx="20" hasCustomPrompt="1"/>
          </p:nvPr>
        </p:nvSpPr>
        <p:spPr>
          <a:xfrm>
            <a:off x="287338" y="1384300"/>
            <a:ext cx="2663825" cy="3252702"/>
          </a:xfrm>
        </p:spPr>
        <p:txBody>
          <a:bodyPr>
            <a:normAutofit/>
          </a:bodyPr>
          <a:lstStyle>
            <a:lvl1pPr marL="0" indent="0">
              <a:buNone/>
              <a:defRPr sz="1100"/>
            </a:lvl1pPr>
            <a:lvl2pPr marL="179388" indent="0">
              <a:buNone/>
              <a:defRPr sz="1000"/>
            </a:lvl2pPr>
            <a:lvl3pPr marL="360362" indent="0">
              <a:buNone/>
              <a:defRPr sz="1000"/>
            </a:lvl3pPr>
            <a:lvl4pPr marL="539750" indent="0">
              <a:buNone/>
              <a:defRPr sz="1000"/>
            </a:lvl4pPr>
            <a:lvl5pPr marL="719137" indent="0">
              <a:buNone/>
              <a:defRPr sz="10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0373809"/>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1859">
          <p15:clr>
            <a:srgbClr val="FBAE40"/>
          </p15:clr>
        </p15:guide>
        <p15:guide id="2" pos="2018">
          <p15:clr>
            <a:srgbClr val="FBAE40"/>
          </p15:clr>
        </p15:guide>
        <p15:guide id="3" pos="3696">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 and picture 2">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2EED53-4FAF-470B-BABA-95415FCA0B32}"/>
              </a:ext>
            </a:extLst>
          </p:cNvPr>
          <p:cNvSpPr/>
          <p:nvPr userDrawn="1"/>
        </p:nvSpPr>
        <p:spPr>
          <a:xfrm>
            <a:off x="0" y="0"/>
            <a:ext cx="3203575"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87340" y="231774"/>
            <a:ext cx="2663824" cy="1008063"/>
          </a:xfrm>
        </p:spPr>
        <p:txBody>
          <a:bodyPr/>
          <a:lstStyle>
            <a:lvl1pPr>
              <a:defRPr sz="2400">
                <a:solidFill>
                  <a:schemeClr val="tx2"/>
                </a:solidFill>
              </a:defRPr>
            </a:lvl1pPr>
          </a:lstStyle>
          <a:p>
            <a:r>
              <a:rPr lang="en-US"/>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a:xfrm>
            <a:off x="7166007" y="4875766"/>
            <a:ext cx="1327855" cy="129382"/>
          </a:xfrm>
        </p:spPr>
        <p:txBody>
          <a:bodyPr/>
          <a:lstStyle>
            <a:lvl1pPr>
              <a:defRPr>
                <a:solidFill>
                  <a:srgbClr val="9994B1"/>
                </a:solidFill>
              </a:defRPr>
            </a:lvl1pPr>
          </a:lstStyle>
          <a:p>
            <a:r>
              <a:rPr lang="en-US"/>
              <a:t>December 14, 2021</a:t>
            </a:r>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US"/>
              <a:t>Confidential</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a:xfrm>
            <a:off x="8540096" y="4875766"/>
            <a:ext cx="316567" cy="129382"/>
          </a:xfrm>
        </p:spPr>
        <p:txBody>
          <a:bodyPr/>
          <a:lstStyle>
            <a:lvl1pPr>
              <a:defRPr>
                <a:solidFill>
                  <a:srgbClr val="9994B1"/>
                </a:solidFill>
              </a:defRPr>
            </a:lvl1pPr>
          </a:lstStyle>
          <a:p>
            <a:fld id="{61E25E67-CBB9-434B-BBF7-0A5E970272B8}" type="slidenum">
              <a:rPr lang="en-US" smtClean="0"/>
              <a:pPr/>
              <a:t>‹#›</a:t>
            </a:fld>
            <a:endParaRPr lang="en-US"/>
          </a:p>
        </p:txBody>
      </p:sp>
      <p:grpSp>
        <p:nvGrpSpPr>
          <p:cNvPr id="11" name="Graphic 19">
            <a:extLst>
              <a:ext uri="{FF2B5EF4-FFF2-40B4-BE49-F238E27FC236}">
                <a16:creationId xmlns:a16="http://schemas.microsoft.com/office/drawing/2014/main" id="{6EC4B04A-FD2E-440A-B266-DB1890A20B15}"/>
              </a:ext>
            </a:extLst>
          </p:cNvPr>
          <p:cNvGrpSpPr/>
          <p:nvPr userDrawn="1"/>
        </p:nvGrpSpPr>
        <p:grpSpPr>
          <a:xfrm>
            <a:off x="294595" y="4913727"/>
            <a:ext cx="487916" cy="81562"/>
            <a:chOff x="301852" y="4913727"/>
            <a:chExt cx="487916" cy="81562"/>
          </a:xfrm>
          <a:solidFill>
            <a:srgbClr val="BEBEBE"/>
          </a:solidFill>
        </p:grpSpPr>
        <p:sp>
          <p:nvSpPr>
            <p:cNvPr id="12" name="Freeform: Shape 11">
              <a:extLst>
                <a:ext uri="{FF2B5EF4-FFF2-40B4-BE49-F238E27FC236}">
                  <a16:creationId xmlns:a16="http://schemas.microsoft.com/office/drawing/2014/main" id="{64E67AE1-3A55-4FE3-AFA3-D44BDDE51A76}"/>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2DDF7F79-ACCF-4E1A-8668-26E488678121}"/>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BBB84DAD-A6E2-4856-A62D-335C50EF1184}"/>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87650A64-39E5-4A8B-8C8A-C967473220D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80D8D9B8-112F-4E87-8C53-3E8A9737CAC8}"/>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4A42C00B-48E5-45D9-8C25-3D9FDFC144D1}"/>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46846ED9-346A-4E74-B2C7-E35F271FA7E2}"/>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FA4A0209-A5B5-4352-AA4A-3EC008E71236}"/>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782F71D0-BFBB-44B6-9F79-499711036F57}"/>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55386E7E-229C-4AC3-B5BE-E9CF22FEE78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6B68B6AE-6454-46C6-821D-20923944E95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310546DE-A37B-4F37-8A23-7BEA4B35C08A}"/>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65D784D4-ED0C-4B9F-8199-612AB0334EEC}"/>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E306A1E2-3540-412C-96A7-24C8339F5787}"/>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5836F61A-C498-4BF3-B126-BBAD79E248AC}"/>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40BA1CDF-7FA8-43EC-B8CB-01A67A5DBA46}"/>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BFE79733-74E2-4B88-A2C0-8A84B618AE3F}"/>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36604E9F-B455-447C-840D-B2E6098341A3}"/>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7CE3B313-27DB-4FE0-A76F-6254993DF3CC}"/>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E40B51F9-0E4E-4B25-9A8D-AB82B7CD8FDA}"/>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35" name="Text Placeholder 14">
            <a:extLst>
              <a:ext uri="{FF2B5EF4-FFF2-40B4-BE49-F238E27FC236}">
                <a16:creationId xmlns:a16="http://schemas.microsoft.com/office/drawing/2014/main" id="{34D410A3-6262-4104-8421-EEA32224C992}"/>
              </a:ext>
            </a:extLst>
          </p:cNvPr>
          <p:cNvSpPr>
            <a:spLocks noGrp="1"/>
          </p:cNvSpPr>
          <p:nvPr>
            <p:ph type="body" sz="quarter" idx="17" hasCustomPrompt="1"/>
          </p:nvPr>
        </p:nvSpPr>
        <p:spPr>
          <a:xfrm>
            <a:off x="287338" y="1384300"/>
            <a:ext cx="2663825" cy="3252702"/>
          </a:xfrm>
        </p:spPr>
        <p:txBody>
          <a:bodyPr>
            <a:normAutofit/>
          </a:bodyPr>
          <a:lstStyle>
            <a:lvl1pPr marL="0" indent="0">
              <a:buNone/>
              <a:defRPr sz="1100"/>
            </a:lvl1pPr>
            <a:lvl2pPr marL="179388" indent="0">
              <a:buNone/>
              <a:defRPr sz="1000"/>
            </a:lvl2pPr>
            <a:lvl3pPr marL="360362" indent="0">
              <a:buNone/>
              <a:defRPr sz="1000"/>
            </a:lvl3pPr>
            <a:lvl4pPr marL="539750" indent="0">
              <a:buNone/>
              <a:defRPr sz="1000"/>
            </a:lvl4pPr>
            <a:lvl5pPr marL="719137" indent="0">
              <a:buNone/>
              <a:defRPr sz="10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6ED0B705-AD58-4371-B16B-CE872F23B60B}"/>
              </a:ext>
            </a:extLst>
          </p:cNvPr>
          <p:cNvSpPr>
            <a:spLocks noGrp="1"/>
          </p:cNvSpPr>
          <p:nvPr>
            <p:ph type="pic" sz="quarter" idx="18" hasCustomPrompt="1"/>
          </p:nvPr>
        </p:nvSpPr>
        <p:spPr>
          <a:xfrm>
            <a:off x="4301656" y="737389"/>
            <a:ext cx="3744264" cy="3333680"/>
          </a:xfrm>
          <a:blipFill dpi="0" rotWithShape="1">
            <a:blip r:embed="rId2" cstate="print">
              <a:extLst>
                <a:ext uri="{28A0092B-C50C-407E-A947-70E740481C1C}">
                  <a14:useLocalDpi xmlns:a14="http://schemas.microsoft.com/office/drawing/2010/main"/>
                </a:ext>
              </a:extLst>
            </a:blip>
            <a:srcRect/>
            <a:stretch>
              <a:fillRect t="728" b="728"/>
            </a:stretch>
          </a:blipFill>
        </p:spPr>
        <p:txBody>
          <a:bodyPr anchor="ctr">
            <a:normAutofit/>
          </a:bodyPr>
          <a:lstStyle>
            <a:lvl1pPr marL="0" indent="0" algn="ctr">
              <a:buNone/>
              <a:defRPr sz="1200">
                <a:solidFill>
                  <a:schemeClr val="bg1"/>
                </a:solidFill>
              </a:defRPr>
            </a:lvl1pPr>
          </a:lstStyle>
          <a:p>
            <a:r>
              <a:rPr lang="en-US"/>
              <a:t>Click to add picture</a:t>
            </a:r>
          </a:p>
        </p:txBody>
      </p:sp>
    </p:spTree>
    <p:extLst>
      <p:ext uri="{BB962C8B-B14F-4D97-AF65-F5344CB8AC3E}">
        <p14:creationId xmlns:p14="http://schemas.microsoft.com/office/powerpoint/2010/main" val="2930127703"/>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1859">
          <p15:clr>
            <a:srgbClr val="FBAE40"/>
          </p15:clr>
        </p15:guide>
        <p15:guide id="2" pos="2018">
          <p15:clr>
            <a:srgbClr val="FBAE40"/>
          </p15:clr>
        </p15:guide>
        <p15:guide id="3" pos="3696">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ext and three pictures/textboxes">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2EED53-4FAF-470B-BABA-95415FCA0B32}"/>
              </a:ext>
            </a:extLst>
          </p:cNvPr>
          <p:cNvSpPr/>
          <p:nvPr userDrawn="1"/>
        </p:nvSpPr>
        <p:spPr>
          <a:xfrm>
            <a:off x="0" y="0"/>
            <a:ext cx="3203575"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87340" y="231774"/>
            <a:ext cx="2663824" cy="1008063"/>
          </a:xfrm>
        </p:spPr>
        <p:txBody>
          <a:bodyPr/>
          <a:lstStyle>
            <a:lvl1pPr>
              <a:defRPr sz="2400">
                <a:solidFill>
                  <a:schemeClr val="tx2"/>
                </a:solidFill>
              </a:defRPr>
            </a:lvl1pPr>
          </a:lstStyle>
          <a:p>
            <a:r>
              <a:rPr lang="en-US"/>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a:xfrm>
            <a:off x="7166007" y="4875766"/>
            <a:ext cx="1327855" cy="129382"/>
          </a:xfrm>
        </p:spPr>
        <p:txBody>
          <a:bodyPr/>
          <a:lstStyle>
            <a:lvl1pPr>
              <a:defRPr>
                <a:solidFill>
                  <a:srgbClr val="9994B1"/>
                </a:solidFill>
              </a:defRPr>
            </a:lvl1pPr>
          </a:lstStyle>
          <a:p>
            <a:r>
              <a:rPr lang="en-US"/>
              <a:t>December 14, 2021</a:t>
            </a:r>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US"/>
              <a:t>Confidential</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a:xfrm>
            <a:off x="8540096" y="4875766"/>
            <a:ext cx="316567" cy="129382"/>
          </a:xfrm>
        </p:spPr>
        <p:txBody>
          <a:bodyPr/>
          <a:lstStyle>
            <a:lvl1pPr>
              <a:defRPr>
                <a:solidFill>
                  <a:srgbClr val="9994B1"/>
                </a:solidFill>
              </a:defRPr>
            </a:lvl1pPr>
          </a:lstStyle>
          <a:p>
            <a:fld id="{61E25E67-CBB9-434B-BBF7-0A5E970272B8}" type="slidenum">
              <a:rPr lang="en-US" smtClean="0"/>
              <a:pPr/>
              <a:t>‹#›</a:t>
            </a:fld>
            <a:endParaRPr lang="en-US"/>
          </a:p>
        </p:txBody>
      </p:sp>
      <p:grpSp>
        <p:nvGrpSpPr>
          <p:cNvPr id="11" name="Graphic 19">
            <a:extLst>
              <a:ext uri="{FF2B5EF4-FFF2-40B4-BE49-F238E27FC236}">
                <a16:creationId xmlns:a16="http://schemas.microsoft.com/office/drawing/2014/main" id="{6EC4B04A-FD2E-440A-B266-DB1890A20B15}"/>
              </a:ext>
            </a:extLst>
          </p:cNvPr>
          <p:cNvGrpSpPr/>
          <p:nvPr userDrawn="1"/>
        </p:nvGrpSpPr>
        <p:grpSpPr>
          <a:xfrm>
            <a:off x="294595" y="4913727"/>
            <a:ext cx="487916" cy="81562"/>
            <a:chOff x="301852" y="4913727"/>
            <a:chExt cx="487916" cy="81562"/>
          </a:xfrm>
          <a:solidFill>
            <a:srgbClr val="BEBEBE"/>
          </a:solidFill>
        </p:grpSpPr>
        <p:sp>
          <p:nvSpPr>
            <p:cNvPr id="12" name="Freeform: Shape 11">
              <a:extLst>
                <a:ext uri="{FF2B5EF4-FFF2-40B4-BE49-F238E27FC236}">
                  <a16:creationId xmlns:a16="http://schemas.microsoft.com/office/drawing/2014/main" id="{64E67AE1-3A55-4FE3-AFA3-D44BDDE51A76}"/>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2DDF7F79-ACCF-4E1A-8668-26E488678121}"/>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BBB84DAD-A6E2-4856-A62D-335C50EF1184}"/>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87650A64-39E5-4A8B-8C8A-C967473220D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80D8D9B8-112F-4E87-8C53-3E8A9737CAC8}"/>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4A42C00B-48E5-45D9-8C25-3D9FDFC144D1}"/>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46846ED9-346A-4E74-B2C7-E35F271FA7E2}"/>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FA4A0209-A5B5-4352-AA4A-3EC008E71236}"/>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782F71D0-BFBB-44B6-9F79-499711036F57}"/>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55386E7E-229C-4AC3-B5BE-E9CF22FEE78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6B68B6AE-6454-46C6-821D-20923944E95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310546DE-A37B-4F37-8A23-7BEA4B35C08A}"/>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65D784D4-ED0C-4B9F-8199-612AB0334EEC}"/>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E306A1E2-3540-412C-96A7-24C8339F5787}"/>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5836F61A-C498-4BF3-B126-BBAD79E248AC}"/>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40BA1CDF-7FA8-43EC-B8CB-01A67A5DBA46}"/>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BFE79733-74E2-4B88-A2C0-8A84B618AE3F}"/>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36604E9F-B455-447C-840D-B2E6098341A3}"/>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7CE3B313-27DB-4FE0-A76F-6254993DF3CC}"/>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E40B51F9-0E4E-4B25-9A8D-AB82B7CD8FDA}"/>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35" name="Text Placeholder 14">
            <a:extLst>
              <a:ext uri="{FF2B5EF4-FFF2-40B4-BE49-F238E27FC236}">
                <a16:creationId xmlns:a16="http://schemas.microsoft.com/office/drawing/2014/main" id="{34D410A3-6262-4104-8421-EEA32224C992}"/>
              </a:ext>
            </a:extLst>
          </p:cNvPr>
          <p:cNvSpPr>
            <a:spLocks noGrp="1"/>
          </p:cNvSpPr>
          <p:nvPr>
            <p:ph type="body" sz="quarter" idx="17" hasCustomPrompt="1"/>
          </p:nvPr>
        </p:nvSpPr>
        <p:spPr>
          <a:xfrm>
            <a:off x="287338" y="1384300"/>
            <a:ext cx="2663825" cy="3252702"/>
          </a:xfrm>
        </p:spPr>
        <p:txBody>
          <a:bodyPr>
            <a:normAutofit/>
          </a:bodyPr>
          <a:lstStyle>
            <a:lvl1pPr marL="0" indent="0">
              <a:buNone/>
              <a:defRPr sz="1100"/>
            </a:lvl1pPr>
            <a:lvl2pPr marL="179388" indent="0">
              <a:buNone/>
              <a:defRPr sz="1000"/>
            </a:lvl2pPr>
            <a:lvl3pPr marL="360362" indent="0">
              <a:buNone/>
              <a:defRPr sz="1000"/>
            </a:lvl3pPr>
            <a:lvl4pPr marL="539750" indent="0">
              <a:buNone/>
              <a:defRPr sz="1000"/>
            </a:lvl4pPr>
            <a:lvl5pPr marL="719137" indent="0">
              <a:buNone/>
              <a:defRPr sz="10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6ED0B705-AD58-4371-B16B-CE872F23B60B}"/>
              </a:ext>
            </a:extLst>
          </p:cNvPr>
          <p:cNvSpPr>
            <a:spLocks noGrp="1"/>
          </p:cNvSpPr>
          <p:nvPr>
            <p:ph type="pic" sz="quarter" idx="18" hasCustomPrompt="1"/>
          </p:nvPr>
        </p:nvSpPr>
        <p:spPr>
          <a:xfrm>
            <a:off x="4238046" y="1166759"/>
            <a:ext cx="877538" cy="781310"/>
          </a:xfrm>
          <a:solidFill>
            <a:schemeClr val="bg1">
              <a:lumMod val="75000"/>
            </a:schemeClr>
          </a:solidFill>
        </p:spPr>
        <p:txBody>
          <a:bodyPr anchor="ctr">
            <a:normAutofit/>
          </a:bodyPr>
          <a:lstStyle>
            <a:lvl1pPr marL="0" indent="0" algn="ctr">
              <a:spcBef>
                <a:spcPts val="0"/>
              </a:spcBef>
              <a:buNone/>
              <a:defRPr sz="1100">
                <a:solidFill>
                  <a:schemeClr val="bg1"/>
                </a:solidFill>
              </a:defRPr>
            </a:lvl1pPr>
          </a:lstStyle>
          <a:p>
            <a:r>
              <a:rPr lang="en-US"/>
              <a:t>Click to add picture</a:t>
            </a:r>
          </a:p>
        </p:txBody>
      </p:sp>
      <p:sp>
        <p:nvSpPr>
          <p:cNvPr id="37" name="Picture Placeholder 5">
            <a:extLst>
              <a:ext uri="{FF2B5EF4-FFF2-40B4-BE49-F238E27FC236}">
                <a16:creationId xmlns:a16="http://schemas.microsoft.com/office/drawing/2014/main" id="{91CD0FB5-E4FD-4E34-9502-77B6475DA321}"/>
              </a:ext>
            </a:extLst>
          </p:cNvPr>
          <p:cNvSpPr>
            <a:spLocks noGrp="1"/>
          </p:cNvSpPr>
          <p:nvPr>
            <p:ph type="pic" sz="quarter" idx="19" hasCustomPrompt="1"/>
          </p:nvPr>
        </p:nvSpPr>
        <p:spPr>
          <a:xfrm>
            <a:off x="4238046" y="2120916"/>
            <a:ext cx="877538" cy="781310"/>
          </a:xfrm>
          <a:solidFill>
            <a:schemeClr val="bg1">
              <a:lumMod val="75000"/>
            </a:schemeClr>
          </a:solidFill>
        </p:spPr>
        <p:txBody>
          <a:bodyPr anchor="ctr">
            <a:normAutofit/>
          </a:bodyPr>
          <a:lstStyle>
            <a:lvl1pPr marL="0" indent="0" algn="ctr">
              <a:spcBef>
                <a:spcPts val="0"/>
              </a:spcBef>
              <a:buNone/>
              <a:defRPr sz="1100">
                <a:solidFill>
                  <a:schemeClr val="bg1"/>
                </a:solidFill>
              </a:defRPr>
            </a:lvl1pPr>
          </a:lstStyle>
          <a:p>
            <a:r>
              <a:rPr lang="en-US"/>
              <a:t>Click to add picture</a:t>
            </a:r>
          </a:p>
        </p:txBody>
      </p:sp>
      <p:sp>
        <p:nvSpPr>
          <p:cNvPr id="38" name="Picture Placeholder 5">
            <a:extLst>
              <a:ext uri="{FF2B5EF4-FFF2-40B4-BE49-F238E27FC236}">
                <a16:creationId xmlns:a16="http://schemas.microsoft.com/office/drawing/2014/main" id="{F7DDAB31-986C-40A8-9C1D-E66196707E32}"/>
              </a:ext>
            </a:extLst>
          </p:cNvPr>
          <p:cNvSpPr>
            <a:spLocks noGrp="1"/>
          </p:cNvSpPr>
          <p:nvPr>
            <p:ph type="pic" sz="quarter" idx="20" hasCustomPrompt="1"/>
          </p:nvPr>
        </p:nvSpPr>
        <p:spPr>
          <a:xfrm>
            <a:off x="4238046" y="3075073"/>
            <a:ext cx="877538" cy="781310"/>
          </a:xfrm>
          <a:solidFill>
            <a:schemeClr val="bg1">
              <a:lumMod val="75000"/>
            </a:schemeClr>
          </a:solidFill>
        </p:spPr>
        <p:txBody>
          <a:bodyPr anchor="ctr">
            <a:normAutofit/>
          </a:bodyPr>
          <a:lstStyle>
            <a:lvl1pPr marL="0" indent="0" algn="ctr">
              <a:spcBef>
                <a:spcPts val="0"/>
              </a:spcBef>
              <a:buNone/>
              <a:defRPr sz="1100">
                <a:solidFill>
                  <a:schemeClr val="bg1"/>
                </a:solidFill>
              </a:defRPr>
            </a:lvl1pPr>
          </a:lstStyle>
          <a:p>
            <a:r>
              <a:rPr lang="en-US"/>
              <a:t>Click to add picture</a:t>
            </a:r>
          </a:p>
        </p:txBody>
      </p:sp>
      <p:sp>
        <p:nvSpPr>
          <p:cNvPr id="39" name="Text Placeholder 14">
            <a:extLst>
              <a:ext uri="{FF2B5EF4-FFF2-40B4-BE49-F238E27FC236}">
                <a16:creationId xmlns:a16="http://schemas.microsoft.com/office/drawing/2014/main" id="{ED74DBC9-5F8C-482F-B8EC-528AE7B206B6}"/>
              </a:ext>
            </a:extLst>
          </p:cNvPr>
          <p:cNvSpPr>
            <a:spLocks noGrp="1"/>
          </p:cNvSpPr>
          <p:nvPr>
            <p:ph type="body" sz="quarter" idx="21" hasCustomPrompt="1"/>
          </p:nvPr>
        </p:nvSpPr>
        <p:spPr>
          <a:xfrm>
            <a:off x="5204211" y="1166759"/>
            <a:ext cx="3652452" cy="781310"/>
          </a:xfrm>
        </p:spPr>
        <p:txBody>
          <a:bodyPr anchor="ctr">
            <a:normAutofit/>
          </a:bodyPr>
          <a:lstStyle>
            <a:lvl1pPr marL="0" indent="0">
              <a:buNone/>
              <a:defRPr sz="1600">
                <a:solidFill>
                  <a:schemeClr val="bg1"/>
                </a:solidFill>
              </a:defRPr>
            </a:lvl1pPr>
            <a:lvl2pPr marL="179388" indent="0">
              <a:buNone/>
              <a:defRPr sz="1100">
                <a:solidFill>
                  <a:schemeClr val="bg1"/>
                </a:solidFill>
              </a:defRPr>
            </a:lvl2pPr>
            <a:lvl3pPr marL="360362" indent="0">
              <a:buNone/>
              <a:defRPr sz="1000"/>
            </a:lvl3pPr>
            <a:lvl4pPr marL="539750" indent="0">
              <a:buNone/>
              <a:defRPr sz="1000"/>
            </a:lvl4pPr>
            <a:lvl5pPr marL="719137" indent="0">
              <a:buNone/>
              <a:defRPr sz="1000"/>
            </a:lvl5pPr>
          </a:lstStyle>
          <a:p>
            <a:pPr lvl="0"/>
            <a:r>
              <a:rPr lang="en-US"/>
              <a:t>Click to add text</a:t>
            </a:r>
          </a:p>
        </p:txBody>
      </p:sp>
      <p:sp>
        <p:nvSpPr>
          <p:cNvPr id="40" name="Text Placeholder 14">
            <a:extLst>
              <a:ext uri="{FF2B5EF4-FFF2-40B4-BE49-F238E27FC236}">
                <a16:creationId xmlns:a16="http://schemas.microsoft.com/office/drawing/2014/main" id="{4526E8DE-9F24-429B-97B3-00129BD207F5}"/>
              </a:ext>
            </a:extLst>
          </p:cNvPr>
          <p:cNvSpPr>
            <a:spLocks noGrp="1"/>
          </p:cNvSpPr>
          <p:nvPr>
            <p:ph type="body" sz="quarter" idx="22" hasCustomPrompt="1"/>
          </p:nvPr>
        </p:nvSpPr>
        <p:spPr>
          <a:xfrm>
            <a:off x="5204211" y="2120916"/>
            <a:ext cx="3652452" cy="781310"/>
          </a:xfrm>
        </p:spPr>
        <p:txBody>
          <a:bodyPr anchor="ctr">
            <a:normAutofit/>
          </a:bodyPr>
          <a:lstStyle>
            <a:lvl1pPr marL="0" indent="0">
              <a:buNone/>
              <a:defRPr sz="1600">
                <a:solidFill>
                  <a:schemeClr val="bg1"/>
                </a:solidFill>
              </a:defRPr>
            </a:lvl1pPr>
            <a:lvl2pPr marL="179388" indent="0">
              <a:buNone/>
              <a:defRPr sz="1100">
                <a:solidFill>
                  <a:schemeClr val="bg1"/>
                </a:solidFill>
              </a:defRPr>
            </a:lvl2pPr>
            <a:lvl3pPr marL="360362" indent="0">
              <a:buNone/>
              <a:defRPr sz="1000"/>
            </a:lvl3pPr>
            <a:lvl4pPr marL="539750" indent="0">
              <a:buNone/>
              <a:defRPr sz="1000"/>
            </a:lvl4pPr>
            <a:lvl5pPr marL="719137" indent="0">
              <a:buNone/>
              <a:defRPr sz="1000"/>
            </a:lvl5pPr>
          </a:lstStyle>
          <a:p>
            <a:pPr lvl="0"/>
            <a:r>
              <a:rPr lang="en-US"/>
              <a:t>Click to add text</a:t>
            </a:r>
          </a:p>
        </p:txBody>
      </p:sp>
      <p:sp>
        <p:nvSpPr>
          <p:cNvPr id="41" name="Text Placeholder 14">
            <a:extLst>
              <a:ext uri="{FF2B5EF4-FFF2-40B4-BE49-F238E27FC236}">
                <a16:creationId xmlns:a16="http://schemas.microsoft.com/office/drawing/2014/main" id="{6980C8EB-C6DC-4B20-952E-C374410D186A}"/>
              </a:ext>
            </a:extLst>
          </p:cNvPr>
          <p:cNvSpPr>
            <a:spLocks noGrp="1"/>
          </p:cNvSpPr>
          <p:nvPr>
            <p:ph type="body" sz="quarter" idx="23" hasCustomPrompt="1"/>
          </p:nvPr>
        </p:nvSpPr>
        <p:spPr>
          <a:xfrm>
            <a:off x="5204211" y="3075073"/>
            <a:ext cx="3652452" cy="781310"/>
          </a:xfrm>
        </p:spPr>
        <p:txBody>
          <a:bodyPr anchor="ctr">
            <a:normAutofit/>
          </a:bodyPr>
          <a:lstStyle>
            <a:lvl1pPr marL="0" indent="0">
              <a:buNone/>
              <a:defRPr sz="1600">
                <a:solidFill>
                  <a:schemeClr val="bg1"/>
                </a:solidFill>
              </a:defRPr>
            </a:lvl1pPr>
            <a:lvl2pPr marL="179388" indent="0">
              <a:buNone/>
              <a:defRPr sz="1100">
                <a:solidFill>
                  <a:schemeClr val="bg1"/>
                </a:solidFill>
              </a:defRPr>
            </a:lvl2pPr>
            <a:lvl3pPr marL="360362" indent="0">
              <a:buNone/>
              <a:defRPr sz="1000"/>
            </a:lvl3pPr>
            <a:lvl4pPr marL="539750" indent="0">
              <a:buNone/>
              <a:defRPr sz="1000"/>
            </a:lvl4pPr>
            <a:lvl5pPr marL="719137" indent="0">
              <a:buNone/>
              <a:defRPr sz="1000"/>
            </a:lvl5pPr>
          </a:lstStyle>
          <a:p>
            <a:pPr lvl="0"/>
            <a:r>
              <a:rPr lang="en-US"/>
              <a:t>Click to add text</a:t>
            </a:r>
          </a:p>
        </p:txBody>
      </p:sp>
    </p:spTree>
    <p:extLst>
      <p:ext uri="{BB962C8B-B14F-4D97-AF65-F5344CB8AC3E}">
        <p14:creationId xmlns:p14="http://schemas.microsoft.com/office/powerpoint/2010/main" val="1046998615"/>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1859">
          <p15:clr>
            <a:srgbClr val="FBAE40"/>
          </p15:clr>
        </p15:guide>
        <p15:guide id="2" pos="2018">
          <p15:clr>
            <a:srgbClr val="FBAE40"/>
          </p15:clr>
        </p15:guide>
        <p15:guide id="3" pos="3696">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3">
            <a:alpha val="2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90CF30B-0460-4090-8253-4C0C66AF2BC8}"/>
              </a:ext>
            </a:extLst>
          </p:cNvPr>
          <p:cNvSpPr/>
          <p:nvPr userDrawn="1"/>
        </p:nvSpPr>
        <p:spPr>
          <a:xfrm>
            <a:off x="0" y="0"/>
            <a:ext cx="3203575"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87340" y="231774"/>
            <a:ext cx="2663824" cy="1008064"/>
          </a:xfrm>
        </p:spPr>
        <p:txBody>
          <a:bodyPr/>
          <a:lstStyle>
            <a:lvl1pPr>
              <a:defRPr sz="2400">
                <a:solidFill>
                  <a:schemeClr val="tx2"/>
                </a:solidFill>
              </a:defRPr>
            </a:lvl1pPr>
          </a:lstStyle>
          <a:p>
            <a:r>
              <a:rPr lang="en-US"/>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a:xfrm>
            <a:off x="7166007" y="4875766"/>
            <a:ext cx="1327855" cy="129382"/>
          </a:xfrm>
        </p:spPr>
        <p:txBody>
          <a:bodyPr/>
          <a:lstStyle>
            <a:lvl1pPr>
              <a:defRPr>
                <a:solidFill>
                  <a:srgbClr val="A9A9A9"/>
                </a:solidFill>
              </a:defRPr>
            </a:lvl1pPr>
          </a:lstStyle>
          <a:p>
            <a:r>
              <a:rPr lang="en-US"/>
              <a:t>December 14, 2021</a:t>
            </a:r>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US"/>
              <a:t>Confidential</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a:xfrm>
            <a:off x="8540096" y="4875766"/>
            <a:ext cx="316567" cy="129382"/>
          </a:xfrm>
        </p:spPr>
        <p:txBody>
          <a:bodyPr/>
          <a:lstStyle>
            <a:lvl1pPr>
              <a:defRPr>
                <a:solidFill>
                  <a:srgbClr val="A9A9A9"/>
                </a:solidFill>
              </a:defRPr>
            </a:lvl1pPr>
          </a:lstStyle>
          <a:p>
            <a:fld id="{61E25E67-CBB9-434B-BBF7-0A5E970272B8}" type="slidenum">
              <a:rPr lang="en-US" smtClean="0"/>
              <a:pPr/>
              <a:t>‹#›</a:t>
            </a:fld>
            <a:endParaRPr lang="en-US"/>
          </a:p>
        </p:txBody>
      </p:sp>
      <p:grpSp>
        <p:nvGrpSpPr>
          <p:cNvPr id="11" name="Graphic 19">
            <a:extLst>
              <a:ext uri="{FF2B5EF4-FFF2-40B4-BE49-F238E27FC236}">
                <a16:creationId xmlns:a16="http://schemas.microsoft.com/office/drawing/2014/main" id="{2135EBB7-89A2-462D-8F90-9B79ED46DCA4}"/>
              </a:ext>
            </a:extLst>
          </p:cNvPr>
          <p:cNvGrpSpPr/>
          <p:nvPr userDrawn="1"/>
        </p:nvGrpSpPr>
        <p:grpSpPr>
          <a:xfrm>
            <a:off x="294595" y="4913727"/>
            <a:ext cx="487916" cy="81562"/>
            <a:chOff x="301852" y="4913727"/>
            <a:chExt cx="487916" cy="81562"/>
          </a:xfrm>
          <a:solidFill>
            <a:srgbClr val="BEBEBE"/>
          </a:solidFill>
        </p:grpSpPr>
        <p:sp>
          <p:nvSpPr>
            <p:cNvPr id="12" name="Freeform: Shape 11">
              <a:extLst>
                <a:ext uri="{FF2B5EF4-FFF2-40B4-BE49-F238E27FC236}">
                  <a16:creationId xmlns:a16="http://schemas.microsoft.com/office/drawing/2014/main" id="{AFCE5AD2-C0B6-4416-8377-C3F33413204D}"/>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D6495CA5-5589-4B2B-98FB-D20F392F574D}"/>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82252530-7889-4BA8-831A-58B2276F173D}"/>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5AFEE500-4CD8-40CF-AB55-7E7F80EC6513}"/>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CA17C36B-8CE7-4ECB-A0B5-E528AD027741}"/>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6E66A775-32E8-41CB-90F0-5C4576F39F11}"/>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938384A2-15B4-4BDE-8BE0-77541982E332}"/>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A87B1E7-E372-44CB-973A-519D64CAD6F7}"/>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DC3A118D-41E8-4B95-A78E-85F79ECB7707}"/>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0961566C-4B79-4974-A51E-FC5CCE1B625A}"/>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1ED51D0D-C996-4EE9-B171-AD29F2DE7B93}"/>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B3FC1AA2-5191-46F5-AB4E-A9D20CD38578}"/>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C96860F0-A49A-4285-B37A-503ECD985D00}"/>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7BE11755-AF30-4D54-BF20-F853D417C577}"/>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F189726A-4322-4ABC-A42A-685C0655ABD9}"/>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5106B221-15F6-479D-BFA6-3915FE60FFD6}"/>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421E8CBF-44DC-42F6-8736-FF558A5B9D48}"/>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FE4AC2BA-2471-4EDF-A746-20381B89DBE7}"/>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2BFA87CC-878C-4AF8-8560-B98D25B8FCB1}"/>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10171221-5F88-475A-BA07-A22812E05880}"/>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35" name="Text Placeholder 14">
            <a:extLst>
              <a:ext uri="{FF2B5EF4-FFF2-40B4-BE49-F238E27FC236}">
                <a16:creationId xmlns:a16="http://schemas.microsoft.com/office/drawing/2014/main" id="{9FDFBFB1-B9E7-4A32-A990-00F6849ACC42}"/>
              </a:ext>
            </a:extLst>
          </p:cNvPr>
          <p:cNvSpPr>
            <a:spLocks noGrp="1"/>
          </p:cNvSpPr>
          <p:nvPr>
            <p:ph type="body" sz="quarter" idx="17" hasCustomPrompt="1"/>
          </p:nvPr>
        </p:nvSpPr>
        <p:spPr>
          <a:xfrm>
            <a:off x="287338" y="1384300"/>
            <a:ext cx="2663824" cy="3252702"/>
          </a:xfrm>
        </p:spPr>
        <p:txBody>
          <a:bodyPr>
            <a:normAutofit/>
          </a:bodyPr>
          <a:lstStyle>
            <a:lvl1pPr marL="0" indent="0">
              <a:buNone/>
              <a:defRPr sz="1100"/>
            </a:lvl1pPr>
            <a:lvl2pPr marL="179388" indent="0">
              <a:buNone/>
              <a:defRPr sz="1000"/>
            </a:lvl2pPr>
            <a:lvl3pPr marL="360362" indent="0">
              <a:buNone/>
              <a:defRPr sz="1000"/>
            </a:lvl3pPr>
            <a:lvl4pPr marL="539750" indent="0">
              <a:buNone/>
              <a:defRPr sz="1000"/>
            </a:lvl4pPr>
            <a:lvl5pPr marL="719137" indent="0">
              <a:buNone/>
              <a:defRPr sz="10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B99B0955-4799-4906-A566-C24D9C3A04F8}"/>
              </a:ext>
            </a:extLst>
          </p:cNvPr>
          <p:cNvSpPr>
            <a:spLocks noGrp="1"/>
          </p:cNvSpPr>
          <p:nvPr>
            <p:ph sz="quarter" idx="18" hasCustomPrompt="1"/>
          </p:nvPr>
        </p:nvSpPr>
        <p:spPr>
          <a:xfrm>
            <a:off x="3455988" y="231775"/>
            <a:ext cx="5400675" cy="4392613"/>
          </a:xfrm>
        </p:spPr>
        <p:txBody>
          <a:bodyPr/>
          <a:lstStyle>
            <a:lvl1pPr marL="0" indent="0">
              <a:buNone/>
              <a:defRPr/>
            </a:lvl1pPr>
            <a:lvl2pPr marL="179388" indent="0">
              <a:buNone/>
              <a:defRPr/>
            </a:lvl2pPr>
          </a:lstStyle>
          <a:p>
            <a:pPr lvl="0"/>
            <a:r>
              <a:rPr lang="en-US"/>
              <a:t>Click to add content for example chart or table</a:t>
            </a:r>
          </a:p>
        </p:txBody>
      </p:sp>
    </p:spTree>
    <p:extLst>
      <p:ext uri="{BB962C8B-B14F-4D97-AF65-F5344CB8AC3E}">
        <p14:creationId xmlns:p14="http://schemas.microsoft.com/office/powerpoint/2010/main" val="2692716062"/>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1859">
          <p15:clr>
            <a:srgbClr val="FBAE40"/>
          </p15:clr>
        </p15:guide>
        <p15:guide id="2" pos="2018">
          <p15:clr>
            <a:srgbClr val="FBAE40"/>
          </p15:clr>
        </p15:guide>
        <p15:guide id="3" pos="3696">
          <p15:clr>
            <a:srgbClr val="FBAE40"/>
          </p15:clr>
        </p15:guide>
        <p15:guide id="5" pos="2177">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xt and four char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40" y="231774"/>
            <a:ext cx="8569322" cy="1008063"/>
          </a:xfrm>
        </p:spPr>
        <p:txBody>
          <a:bodyPr/>
          <a:lstStyle>
            <a:lvl1pPr>
              <a:defRPr sz="2400">
                <a:solidFill>
                  <a:schemeClr val="tx2"/>
                </a:solidFill>
              </a:defRPr>
            </a:lvl1pPr>
          </a:lstStyle>
          <a:p>
            <a:r>
              <a:rPr lang="en-US"/>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a:xfrm>
            <a:off x="7166007" y="4875766"/>
            <a:ext cx="1327855" cy="129382"/>
          </a:xfrm>
        </p:spPr>
        <p:txBody>
          <a:bodyPr/>
          <a:lstStyle>
            <a:lvl1pPr>
              <a:defRPr>
                <a:solidFill>
                  <a:srgbClr val="A9A9A9"/>
                </a:solidFill>
              </a:defRPr>
            </a:lvl1pPr>
          </a:lstStyle>
          <a:p>
            <a:r>
              <a:rPr lang="en-US"/>
              <a:t>December 14, 2021</a:t>
            </a:r>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US"/>
              <a:t>Confidential</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a:xfrm>
            <a:off x="8540096" y="4875766"/>
            <a:ext cx="316567" cy="129382"/>
          </a:xfrm>
        </p:spPr>
        <p:txBody>
          <a:bodyPr/>
          <a:lstStyle>
            <a:lvl1pPr>
              <a:defRPr>
                <a:solidFill>
                  <a:srgbClr val="A9A9A9"/>
                </a:solidFill>
              </a:defRPr>
            </a:lvl1pPr>
          </a:lstStyle>
          <a:p>
            <a:fld id="{61E25E67-CBB9-434B-BBF7-0A5E970272B8}" type="slidenum">
              <a:rPr lang="en-US" smtClean="0"/>
              <a:pPr/>
              <a:t>‹#›</a:t>
            </a:fld>
            <a:endParaRPr lang="en-US"/>
          </a:p>
        </p:txBody>
      </p:sp>
      <p:sp>
        <p:nvSpPr>
          <p:cNvPr id="6" name="Chart Placeholder 5">
            <a:extLst>
              <a:ext uri="{FF2B5EF4-FFF2-40B4-BE49-F238E27FC236}">
                <a16:creationId xmlns:a16="http://schemas.microsoft.com/office/drawing/2014/main" id="{DB9FC45D-54D5-4036-93FE-B8CC03146E43}"/>
              </a:ext>
            </a:extLst>
          </p:cNvPr>
          <p:cNvSpPr>
            <a:spLocks noGrp="1"/>
          </p:cNvSpPr>
          <p:nvPr>
            <p:ph type="chart" sz="quarter" idx="19"/>
          </p:nvPr>
        </p:nvSpPr>
        <p:spPr>
          <a:xfrm>
            <a:off x="3203575" y="1387561"/>
            <a:ext cx="2700338" cy="1560279"/>
          </a:xfrm>
        </p:spPr>
        <p:txBody>
          <a:bodyPr anchor="ctr">
            <a:normAutofit/>
          </a:bodyPr>
          <a:lstStyle>
            <a:lvl1pPr marL="0" indent="0" algn="ctr">
              <a:buNone/>
              <a:defRPr sz="1200"/>
            </a:lvl1pPr>
          </a:lstStyle>
          <a:p>
            <a:r>
              <a:rPr lang="en-US"/>
              <a:t>Click icon to add chart</a:t>
            </a:r>
            <a:endParaRPr lang="en-GB"/>
          </a:p>
        </p:txBody>
      </p:sp>
      <p:sp>
        <p:nvSpPr>
          <p:cNvPr id="17" name="Chart Placeholder 5">
            <a:extLst>
              <a:ext uri="{FF2B5EF4-FFF2-40B4-BE49-F238E27FC236}">
                <a16:creationId xmlns:a16="http://schemas.microsoft.com/office/drawing/2014/main" id="{4712E5B9-D971-42A0-B7C2-EADDA62014AD}"/>
              </a:ext>
            </a:extLst>
          </p:cNvPr>
          <p:cNvSpPr>
            <a:spLocks noGrp="1"/>
          </p:cNvSpPr>
          <p:nvPr>
            <p:ph type="chart" sz="quarter" idx="20"/>
          </p:nvPr>
        </p:nvSpPr>
        <p:spPr>
          <a:xfrm>
            <a:off x="6156324" y="1387561"/>
            <a:ext cx="2700338" cy="1560279"/>
          </a:xfrm>
        </p:spPr>
        <p:txBody>
          <a:bodyPr anchor="ctr">
            <a:normAutofit/>
          </a:bodyPr>
          <a:lstStyle>
            <a:lvl1pPr marL="0" indent="0" algn="ctr">
              <a:buNone/>
              <a:defRPr sz="1200"/>
            </a:lvl1pPr>
          </a:lstStyle>
          <a:p>
            <a:r>
              <a:rPr lang="en-US"/>
              <a:t>Click icon to add chart</a:t>
            </a:r>
            <a:endParaRPr lang="en-GB"/>
          </a:p>
        </p:txBody>
      </p:sp>
      <p:sp>
        <p:nvSpPr>
          <p:cNvPr id="19" name="Chart Placeholder 5">
            <a:extLst>
              <a:ext uri="{FF2B5EF4-FFF2-40B4-BE49-F238E27FC236}">
                <a16:creationId xmlns:a16="http://schemas.microsoft.com/office/drawing/2014/main" id="{0512725E-F973-4E54-B29A-0CF2150058E6}"/>
              </a:ext>
            </a:extLst>
          </p:cNvPr>
          <p:cNvSpPr>
            <a:spLocks noGrp="1"/>
          </p:cNvSpPr>
          <p:nvPr>
            <p:ph type="chart" sz="quarter" idx="21"/>
          </p:nvPr>
        </p:nvSpPr>
        <p:spPr>
          <a:xfrm>
            <a:off x="3203575" y="3068232"/>
            <a:ext cx="2700338" cy="1560279"/>
          </a:xfrm>
        </p:spPr>
        <p:txBody>
          <a:bodyPr anchor="ctr">
            <a:normAutofit/>
          </a:bodyPr>
          <a:lstStyle>
            <a:lvl1pPr marL="0" indent="0" algn="ctr">
              <a:buNone/>
              <a:defRPr sz="1200"/>
            </a:lvl1pPr>
          </a:lstStyle>
          <a:p>
            <a:r>
              <a:rPr lang="en-US"/>
              <a:t>Click icon to add chart</a:t>
            </a:r>
            <a:endParaRPr lang="en-GB"/>
          </a:p>
        </p:txBody>
      </p:sp>
      <p:sp>
        <p:nvSpPr>
          <p:cNvPr id="20" name="Chart Placeholder 5">
            <a:extLst>
              <a:ext uri="{FF2B5EF4-FFF2-40B4-BE49-F238E27FC236}">
                <a16:creationId xmlns:a16="http://schemas.microsoft.com/office/drawing/2014/main" id="{BE898CDF-F524-424F-97F4-3286D721F31E}"/>
              </a:ext>
            </a:extLst>
          </p:cNvPr>
          <p:cNvSpPr>
            <a:spLocks noGrp="1"/>
          </p:cNvSpPr>
          <p:nvPr>
            <p:ph type="chart" sz="quarter" idx="22"/>
          </p:nvPr>
        </p:nvSpPr>
        <p:spPr>
          <a:xfrm>
            <a:off x="6156324" y="3068232"/>
            <a:ext cx="2700338" cy="1560279"/>
          </a:xfrm>
        </p:spPr>
        <p:txBody>
          <a:bodyPr anchor="ctr">
            <a:normAutofit/>
          </a:bodyPr>
          <a:lstStyle>
            <a:lvl1pPr marL="0" indent="0" algn="ctr">
              <a:buNone/>
              <a:defRPr sz="1200"/>
            </a:lvl1pPr>
          </a:lstStyle>
          <a:p>
            <a:r>
              <a:rPr lang="en-US"/>
              <a:t>Click icon to add chart</a:t>
            </a:r>
            <a:endParaRPr lang="en-GB"/>
          </a:p>
        </p:txBody>
      </p:sp>
      <p:sp>
        <p:nvSpPr>
          <p:cNvPr id="14" name="Text Placeholder 14">
            <a:extLst>
              <a:ext uri="{FF2B5EF4-FFF2-40B4-BE49-F238E27FC236}">
                <a16:creationId xmlns:a16="http://schemas.microsoft.com/office/drawing/2014/main" id="{E401FDBC-1089-4486-B418-A836F55B659F}"/>
              </a:ext>
            </a:extLst>
          </p:cNvPr>
          <p:cNvSpPr>
            <a:spLocks noGrp="1"/>
          </p:cNvSpPr>
          <p:nvPr>
            <p:ph type="body" sz="quarter" idx="23" hasCustomPrompt="1"/>
          </p:nvPr>
        </p:nvSpPr>
        <p:spPr>
          <a:xfrm>
            <a:off x="287338" y="1384300"/>
            <a:ext cx="2663825" cy="3252702"/>
          </a:xfrm>
        </p:spPr>
        <p:txBody>
          <a:bodyPr>
            <a:normAutofit/>
          </a:bodyPr>
          <a:lstStyle>
            <a:lvl1pPr marL="0" indent="0">
              <a:buNone/>
              <a:defRPr sz="1100"/>
            </a:lvl1pPr>
            <a:lvl2pPr marL="179388" indent="0">
              <a:buNone/>
              <a:defRPr sz="1000"/>
            </a:lvl2pPr>
            <a:lvl3pPr marL="360362" indent="0">
              <a:buNone/>
              <a:defRPr sz="1000"/>
            </a:lvl3pPr>
            <a:lvl4pPr marL="539750" indent="0">
              <a:buNone/>
              <a:defRPr sz="1000"/>
            </a:lvl4pPr>
            <a:lvl5pPr marL="719137" indent="0">
              <a:buNone/>
              <a:defRPr sz="10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8816982"/>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1859">
          <p15:clr>
            <a:srgbClr val="FBAE40"/>
          </p15:clr>
        </p15:guide>
        <p15:guide id="2" pos="2018">
          <p15:clr>
            <a:srgbClr val="FBAE40"/>
          </p15:clr>
        </p15:guide>
        <p15:guide id="3" pos="3719">
          <p15:clr>
            <a:srgbClr val="FBAE40"/>
          </p15:clr>
        </p15:guide>
        <p15:guide id="4" pos="3878">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Empty slide 1">
    <p:bg>
      <p:bgPr>
        <a:solidFill>
          <a:schemeClr val="tx2"/>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rgbClr val="9994B1"/>
                </a:solidFill>
              </a:defRPr>
            </a:lvl1pPr>
          </a:lstStyle>
          <a:p>
            <a:r>
              <a:rPr lang="en-US"/>
              <a:t>December 14, 2021</a:t>
            </a:r>
          </a:p>
        </p:txBody>
      </p:sp>
      <p:sp>
        <p:nvSpPr>
          <p:cNvPr id="5" name="Footer Placeholder 4"/>
          <p:cNvSpPr>
            <a:spLocks noGrp="1"/>
          </p:cNvSpPr>
          <p:nvPr>
            <p:ph type="ftr" sz="quarter" idx="11"/>
          </p:nvPr>
        </p:nvSpPr>
        <p:spPr/>
        <p:txBody>
          <a:bodyPr/>
          <a:lstStyle>
            <a:lvl1pPr>
              <a:defRPr>
                <a:solidFill>
                  <a:srgbClr val="9994B1"/>
                </a:solidFill>
              </a:defRPr>
            </a:lvl1pPr>
          </a:lstStyle>
          <a:p>
            <a:r>
              <a:rPr lang="en-US"/>
              <a:t>Confidential</a:t>
            </a:r>
          </a:p>
        </p:txBody>
      </p:sp>
      <p:sp>
        <p:nvSpPr>
          <p:cNvPr id="6" name="Slide Number Placeholder 5"/>
          <p:cNvSpPr>
            <a:spLocks noGrp="1"/>
          </p:cNvSpPr>
          <p:nvPr>
            <p:ph type="sldNum" sz="quarter" idx="12"/>
          </p:nvPr>
        </p:nvSpPr>
        <p:spPr/>
        <p:txBody>
          <a:bodyPr/>
          <a:lstStyle>
            <a:lvl1pPr>
              <a:defRPr>
                <a:solidFill>
                  <a:srgbClr val="9994B1"/>
                </a:solidFill>
              </a:defRPr>
            </a:lvl1pPr>
          </a:lstStyle>
          <a:p>
            <a:fld id="{61E25E67-CBB9-434B-BBF7-0A5E970272B8}" type="slidenum">
              <a:rPr lang="en-US" smtClean="0"/>
              <a:pPr/>
              <a:t>‹#›</a:t>
            </a:fld>
            <a:endParaRPr lang="en-US"/>
          </a:p>
        </p:txBody>
      </p:sp>
      <p:grpSp>
        <p:nvGrpSpPr>
          <p:cNvPr id="10" name="Graphic 19">
            <a:extLst>
              <a:ext uri="{FF2B5EF4-FFF2-40B4-BE49-F238E27FC236}">
                <a16:creationId xmlns:a16="http://schemas.microsoft.com/office/drawing/2014/main" id="{59D87852-F834-409C-B191-0E3DB7829DDA}"/>
              </a:ext>
            </a:extLst>
          </p:cNvPr>
          <p:cNvGrpSpPr/>
          <p:nvPr userDrawn="1"/>
        </p:nvGrpSpPr>
        <p:grpSpPr>
          <a:xfrm>
            <a:off x="294595" y="4913727"/>
            <a:ext cx="487916" cy="81562"/>
            <a:chOff x="301852" y="4913727"/>
            <a:chExt cx="487916" cy="81562"/>
          </a:xfrm>
          <a:solidFill>
            <a:srgbClr val="9994B1"/>
          </a:solidFill>
        </p:grpSpPr>
        <p:sp>
          <p:nvSpPr>
            <p:cNvPr id="11" name="Freeform: Shape 10">
              <a:extLst>
                <a:ext uri="{FF2B5EF4-FFF2-40B4-BE49-F238E27FC236}">
                  <a16:creationId xmlns:a16="http://schemas.microsoft.com/office/drawing/2014/main" id="{2DF0FC44-919D-4D5C-BEDE-797DF9691A1F}"/>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2" name="Freeform: Shape 11">
              <a:extLst>
                <a:ext uri="{FF2B5EF4-FFF2-40B4-BE49-F238E27FC236}">
                  <a16:creationId xmlns:a16="http://schemas.microsoft.com/office/drawing/2014/main" id="{62253D34-D437-45DF-84B9-D1CE60A1D188}"/>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540F4A8E-A03D-44B8-8474-1E1C3A2C5F76}"/>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FFE8BD5B-94B5-4CAD-BE37-5FE1AD4E054A}"/>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A0B76B74-3ECE-4814-94B0-D91AF2A16645}"/>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73F50BF5-3D0F-4E32-9548-2354410572D2}"/>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F7BE7FA7-6CA4-4917-9C43-7B3C45C3A74D}"/>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40EF1529-5969-4764-ADDC-55D2BEFAA9E0}"/>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D982530C-BFF7-4FFE-89DD-F04656417F4E}"/>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DC00ED5B-069D-4629-9913-B89C79468A99}"/>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A0DE64EC-1D8A-4A18-AA0D-966EA50380E3}"/>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F8DD7AA4-96EE-4BE7-9AA6-FA06015C4658}"/>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CFFBFE74-5BE0-4D88-9236-1490CB17271C}"/>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B920FB49-B53C-4555-9E94-A490506760C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6C284678-601C-4037-8C9A-B5312F4A0C7A}"/>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9C680057-9F14-40E7-A752-ED40510F485F}"/>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E313A42F-A8E7-44E3-BB4A-7C763B911329}"/>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20E738A0-7E88-4E9C-B9B3-96C293DE9CE9}"/>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FEAB8D02-ECE2-4190-8241-1DF731560355}"/>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C6C8C16D-3A30-4ADF-A1E1-5E5668E7D70F}"/>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Tree>
    <p:extLst>
      <p:ext uri="{BB962C8B-B14F-4D97-AF65-F5344CB8AC3E}">
        <p14:creationId xmlns:p14="http://schemas.microsoft.com/office/powerpoint/2010/main" val="3108549176"/>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Empty slide 2">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December 14, 2021</a:t>
            </a:r>
          </a:p>
        </p:txBody>
      </p:sp>
      <p:sp>
        <p:nvSpPr>
          <p:cNvPr id="5" name="Footer Placeholder 4"/>
          <p:cNvSpPr>
            <a:spLocks noGrp="1"/>
          </p:cNvSpPr>
          <p:nvPr>
            <p:ph type="ftr" sz="quarter" idx="11"/>
          </p:nvPr>
        </p:nvSpPr>
        <p:spPr/>
        <p:txBody>
          <a:bodyPr/>
          <a:lstStyle/>
          <a:p>
            <a:r>
              <a:rPr lang="en-US"/>
              <a:t>Confidential</a:t>
            </a:r>
          </a:p>
        </p:txBody>
      </p:sp>
      <p:sp>
        <p:nvSpPr>
          <p:cNvPr id="6" name="Slide Number Placeholder 5"/>
          <p:cNvSpPr>
            <a:spLocks noGrp="1"/>
          </p:cNvSpPr>
          <p:nvPr>
            <p:ph type="sldNum" sz="quarter" idx="12"/>
          </p:nvPr>
        </p:nvSpPr>
        <p:spPr/>
        <p:txBody>
          <a:bodyPr/>
          <a:lstStyle/>
          <a:p>
            <a:fld id="{61E25E67-CBB9-434B-BBF7-0A5E970272B8}" type="slidenum">
              <a:rPr lang="en-US" smtClean="0"/>
              <a:t>‹#›</a:t>
            </a:fld>
            <a:endParaRPr lang="en-US"/>
          </a:p>
        </p:txBody>
      </p:sp>
    </p:spTree>
    <p:extLst>
      <p:ext uri="{BB962C8B-B14F-4D97-AF65-F5344CB8AC3E}">
        <p14:creationId xmlns:p14="http://schemas.microsoft.com/office/powerpoint/2010/main" val="1306660022"/>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picture and text boxes">
    <p:bg>
      <p:bgPr>
        <a:solidFill>
          <a:schemeClr val="accent3">
            <a:alpha val="25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DB9D176-43F4-4CF4-9D48-99DC583F1DCF}"/>
              </a:ext>
            </a:extLst>
          </p:cNvPr>
          <p:cNvSpPr>
            <a:spLocks noGrp="1"/>
          </p:cNvSpPr>
          <p:nvPr>
            <p:ph type="pic" sz="quarter" idx="20" hasCustomPrompt="1"/>
          </p:nvPr>
        </p:nvSpPr>
        <p:spPr>
          <a:xfrm>
            <a:off x="0" y="0"/>
            <a:ext cx="9144000" cy="2664823"/>
          </a:xfrm>
          <a:solidFill>
            <a:schemeClr val="bg1">
              <a:lumMod val="75000"/>
            </a:schemeClr>
          </a:solidFill>
        </p:spPr>
        <p:txBody>
          <a:bodyPr anchor="ctr"/>
          <a:lstStyle>
            <a:lvl1pPr marL="0" indent="0" algn="ctr">
              <a:buNone/>
              <a:defRPr>
                <a:solidFill>
                  <a:schemeClr val="bg1"/>
                </a:solidFill>
              </a:defRPr>
            </a:lvl1pPr>
          </a:lstStyle>
          <a:p>
            <a:r>
              <a:rPr lang="en-US"/>
              <a:t>Click to add picture</a:t>
            </a:r>
          </a:p>
        </p:txBody>
      </p:sp>
      <p:sp>
        <p:nvSpPr>
          <p:cNvPr id="2" name="Title 1"/>
          <p:cNvSpPr>
            <a:spLocks noGrp="1"/>
          </p:cNvSpPr>
          <p:nvPr>
            <p:ph type="title" hasCustomPrompt="1"/>
          </p:nvPr>
        </p:nvSpPr>
        <p:spPr>
          <a:xfrm>
            <a:off x="287338" y="2779776"/>
            <a:ext cx="2628899" cy="959674"/>
          </a:xfrm>
        </p:spPr>
        <p:txBody>
          <a:bodyPr anchor="b"/>
          <a:lstStyle>
            <a:lvl1pPr>
              <a:defRPr>
                <a:solidFill>
                  <a:schemeClr val="tx2"/>
                </a:solidFill>
              </a:defRPr>
            </a:lvl1pPr>
          </a:lstStyle>
          <a:p>
            <a:r>
              <a:rPr lang="en-US"/>
              <a:t>Short title</a:t>
            </a:r>
          </a:p>
        </p:txBody>
      </p:sp>
      <p:sp>
        <p:nvSpPr>
          <p:cNvPr id="4" name="Date Placeholder 3"/>
          <p:cNvSpPr>
            <a:spLocks noGrp="1"/>
          </p:cNvSpPr>
          <p:nvPr>
            <p:ph type="dt" sz="half" idx="10"/>
          </p:nvPr>
        </p:nvSpPr>
        <p:spPr/>
        <p:txBody>
          <a:bodyPr/>
          <a:lstStyle/>
          <a:p>
            <a:r>
              <a:rPr lang="en-US"/>
              <a:t>December 14, 2021</a:t>
            </a:r>
          </a:p>
        </p:txBody>
      </p:sp>
      <p:sp>
        <p:nvSpPr>
          <p:cNvPr id="5" name="Footer Placeholder 4"/>
          <p:cNvSpPr>
            <a:spLocks noGrp="1"/>
          </p:cNvSpPr>
          <p:nvPr>
            <p:ph type="ftr" sz="quarter" idx="11"/>
          </p:nvPr>
        </p:nvSpPr>
        <p:spPr/>
        <p:txBody>
          <a:bodyPr/>
          <a:lstStyle/>
          <a:p>
            <a:r>
              <a:rPr lang="en-US"/>
              <a:t>Confidential</a:t>
            </a:r>
          </a:p>
        </p:txBody>
      </p:sp>
      <p:sp>
        <p:nvSpPr>
          <p:cNvPr id="6" name="Slide Number Placeholder 5"/>
          <p:cNvSpPr>
            <a:spLocks noGrp="1"/>
          </p:cNvSpPr>
          <p:nvPr>
            <p:ph type="sldNum" sz="quarter" idx="12"/>
          </p:nvPr>
        </p:nvSpPr>
        <p:spPr/>
        <p:txBody>
          <a:bodyPr/>
          <a:lstStyle/>
          <a:p>
            <a:fld id="{61E25E67-CBB9-434B-BBF7-0A5E970272B8}" type="slidenum">
              <a:rPr lang="en-US" smtClean="0"/>
              <a:t>‹#›</a:t>
            </a:fld>
            <a:endParaRPr lang="en-US"/>
          </a:p>
        </p:txBody>
      </p:sp>
      <p:sp>
        <p:nvSpPr>
          <p:cNvPr id="7" name="Subtitle 2">
            <a:extLst>
              <a:ext uri="{FF2B5EF4-FFF2-40B4-BE49-F238E27FC236}">
                <a16:creationId xmlns:a16="http://schemas.microsoft.com/office/drawing/2014/main" id="{F4B38B19-CADF-4FC1-9242-DEBCD1E6C247}"/>
              </a:ext>
            </a:extLst>
          </p:cNvPr>
          <p:cNvSpPr>
            <a:spLocks noGrp="1"/>
          </p:cNvSpPr>
          <p:nvPr>
            <p:ph type="subTitle" idx="13" hasCustomPrompt="1"/>
          </p:nvPr>
        </p:nvSpPr>
        <p:spPr>
          <a:xfrm>
            <a:off x="287337" y="3817825"/>
            <a:ext cx="2628899" cy="806563"/>
          </a:xfrm>
        </p:spPr>
        <p:txBody>
          <a:bodyPr>
            <a:noAutofit/>
          </a:bodyPr>
          <a:lstStyle>
            <a:lvl1pPr marL="0" indent="0" algn="l">
              <a:lnSpc>
                <a:spcPct val="90000"/>
              </a:lnSpc>
              <a:spcBef>
                <a:spcPts val="0"/>
              </a:spcBef>
              <a:buNone/>
              <a:defRPr sz="160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subtitle</a:t>
            </a:r>
          </a:p>
        </p:txBody>
      </p:sp>
      <p:sp>
        <p:nvSpPr>
          <p:cNvPr id="21" name="Text Placeholder 13">
            <a:extLst>
              <a:ext uri="{FF2B5EF4-FFF2-40B4-BE49-F238E27FC236}">
                <a16:creationId xmlns:a16="http://schemas.microsoft.com/office/drawing/2014/main" id="{0E5DF87C-1B84-491A-8BE0-03F3EBFD02F6}"/>
              </a:ext>
            </a:extLst>
          </p:cNvPr>
          <p:cNvSpPr>
            <a:spLocks noGrp="1"/>
          </p:cNvSpPr>
          <p:nvPr>
            <p:ph type="body" sz="quarter" idx="16"/>
          </p:nvPr>
        </p:nvSpPr>
        <p:spPr>
          <a:xfrm>
            <a:off x="3025775" y="2481943"/>
            <a:ext cx="1363345" cy="1755647"/>
          </a:xfrm>
          <a:solidFill>
            <a:schemeClr val="accent3"/>
          </a:solidFill>
        </p:spPr>
        <p:txBody>
          <a:bodyPr lIns="180000" tIns="144000" rIns="180000" bIns="144000">
            <a:normAutofit/>
          </a:bodyPr>
          <a:lstStyle>
            <a:lvl1pPr marL="0" indent="0">
              <a:buNone/>
              <a:defRPr sz="1000"/>
            </a:lvl1pPr>
            <a:lvl2pPr marL="87313" indent="0">
              <a:buNone/>
              <a:defRPr sz="1000"/>
            </a:lvl2pPr>
            <a:lvl3pPr marL="179387" indent="0">
              <a:buNone/>
              <a:defRPr sz="1000"/>
            </a:lvl3pPr>
            <a:lvl4pPr marL="266700" indent="0">
              <a:buNone/>
              <a:defRPr sz="1000"/>
            </a:lvl4pPr>
            <a:lvl5pPr marL="360362" indent="0">
              <a:buNone/>
              <a:defRPr sz="1000"/>
            </a:lvl5pPr>
          </a:lstStyle>
          <a:p>
            <a:pPr lvl="0"/>
            <a:r>
              <a:rPr lang="en-US"/>
              <a:t>Edit Master text styles</a:t>
            </a:r>
          </a:p>
          <a:p>
            <a:pPr lvl="1"/>
            <a:r>
              <a:rPr lang="en-US"/>
              <a:t>Second level</a:t>
            </a:r>
          </a:p>
        </p:txBody>
      </p:sp>
      <p:sp>
        <p:nvSpPr>
          <p:cNvPr id="22" name="Text Placeholder 13">
            <a:extLst>
              <a:ext uri="{FF2B5EF4-FFF2-40B4-BE49-F238E27FC236}">
                <a16:creationId xmlns:a16="http://schemas.microsoft.com/office/drawing/2014/main" id="{5647C692-E63D-49B1-87FE-EBCEE077435D}"/>
              </a:ext>
            </a:extLst>
          </p:cNvPr>
          <p:cNvSpPr>
            <a:spLocks noGrp="1"/>
          </p:cNvSpPr>
          <p:nvPr>
            <p:ph type="body" sz="quarter" idx="17"/>
          </p:nvPr>
        </p:nvSpPr>
        <p:spPr>
          <a:xfrm>
            <a:off x="4512486" y="2481943"/>
            <a:ext cx="1363345" cy="1755647"/>
          </a:xfrm>
          <a:solidFill>
            <a:schemeClr val="accent3"/>
          </a:solidFill>
        </p:spPr>
        <p:txBody>
          <a:bodyPr lIns="180000" tIns="144000" rIns="180000" bIns="144000">
            <a:normAutofit/>
          </a:bodyPr>
          <a:lstStyle>
            <a:lvl1pPr marL="0" indent="0">
              <a:buNone/>
              <a:defRPr sz="1000"/>
            </a:lvl1pPr>
            <a:lvl2pPr marL="87313" indent="0">
              <a:buNone/>
              <a:defRPr sz="1000"/>
            </a:lvl2pPr>
            <a:lvl3pPr marL="179387" indent="0">
              <a:buNone/>
              <a:defRPr sz="1000"/>
            </a:lvl3pPr>
            <a:lvl4pPr marL="266700" indent="0">
              <a:buNone/>
              <a:defRPr sz="1000"/>
            </a:lvl4pPr>
            <a:lvl5pPr marL="360362" indent="0">
              <a:buNone/>
              <a:defRPr sz="1000"/>
            </a:lvl5pPr>
          </a:lstStyle>
          <a:p>
            <a:pPr lvl="0"/>
            <a:r>
              <a:rPr lang="en-US"/>
              <a:t>Edit Master text styles</a:t>
            </a:r>
          </a:p>
          <a:p>
            <a:pPr lvl="1"/>
            <a:r>
              <a:rPr lang="en-US"/>
              <a:t>Second level</a:t>
            </a:r>
          </a:p>
        </p:txBody>
      </p:sp>
      <p:sp>
        <p:nvSpPr>
          <p:cNvPr id="23" name="Text Placeholder 13">
            <a:extLst>
              <a:ext uri="{FF2B5EF4-FFF2-40B4-BE49-F238E27FC236}">
                <a16:creationId xmlns:a16="http://schemas.microsoft.com/office/drawing/2014/main" id="{93A47FA5-323D-4520-BD12-CAE38918374A}"/>
              </a:ext>
            </a:extLst>
          </p:cNvPr>
          <p:cNvSpPr>
            <a:spLocks noGrp="1"/>
          </p:cNvSpPr>
          <p:nvPr>
            <p:ph type="body" sz="quarter" idx="18"/>
          </p:nvPr>
        </p:nvSpPr>
        <p:spPr>
          <a:xfrm>
            <a:off x="5999197" y="2481943"/>
            <a:ext cx="1363345" cy="1755647"/>
          </a:xfrm>
          <a:solidFill>
            <a:schemeClr val="accent3"/>
          </a:solidFill>
        </p:spPr>
        <p:txBody>
          <a:bodyPr lIns="180000" tIns="144000" rIns="180000" bIns="144000">
            <a:normAutofit/>
          </a:bodyPr>
          <a:lstStyle>
            <a:lvl1pPr marL="0" indent="0">
              <a:buNone/>
              <a:defRPr sz="1000"/>
            </a:lvl1pPr>
            <a:lvl2pPr marL="87313" indent="0">
              <a:buNone/>
              <a:defRPr sz="1000"/>
            </a:lvl2pPr>
            <a:lvl3pPr marL="179387" indent="0">
              <a:buNone/>
              <a:defRPr sz="1000"/>
            </a:lvl3pPr>
            <a:lvl4pPr marL="266700" indent="0">
              <a:buNone/>
              <a:defRPr sz="1000"/>
            </a:lvl4pPr>
            <a:lvl5pPr marL="360362" indent="0">
              <a:buNone/>
              <a:defRPr sz="1000"/>
            </a:lvl5pPr>
          </a:lstStyle>
          <a:p>
            <a:pPr lvl="0"/>
            <a:r>
              <a:rPr lang="en-US"/>
              <a:t>Edit Master text styles</a:t>
            </a:r>
          </a:p>
        </p:txBody>
      </p:sp>
      <p:sp>
        <p:nvSpPr>
          <p:cNvPr id="15" name="Text Placeholder 13">
            <a:extLst>
              <a:ext uri="{FF2B5EF4-FFF2-40B4-BE49-F238E27FC236}">
                <a16:creationId xmlns:a16="http://schemas.microsoft.com/office/drawing/2014/main" id="{5F8C725A-89A3-4153-BB30-F09829AE0801}"/>
              </a:ext>
            </a:extLst>
          </p:cNvPr>
          <p:cNvSpPr>
            <a:spLocks noGrp="1"/>
          </p:cNvSpPr>
          <p:nvPr>
            <p:ph type="body" sz="quarter" idx="19"/>
          </p:nvPr>
        </p:nvSpPr>
        <p:spPr>
          <a:xfrm>
            <a:off x="7485909" y="2481943"/>
            <a:ext cx="1363345" cy="1755647"/>
          </a:xfrm>
          <a:solidFill>
            <a:schemeClr val="accent3"/>
          </a:solidFill>
        </p:spPr>
        <p:txBody>
          <a:bodyPr lIns="180000" tIns="144000" rIns="180000" bIns="144000">
            <a:normAutofit/>
          </a:bodyPr>
          <a:lstStyle>
            <a:lvl1pPr marL="0" indent="0">
              <a:buNone/>
              <a:defRPr sz="1000"/>
            </a:lvl1pPr>
            <a:lvl2pPr marL="87313" indent="0">
              <a:buNone/>
              <a:defRPr sz="1000"/>
            </a:lvl2pPr>
            <a:lvl3pPr marL="179387" indent="0">
              <a:buNone/>
              <a:defRPr sz="1000"/>
            </a:lvl3pPr>
            <a:lvl4pPr marL="266700" indent="0">
              <a:buNone/>
              <a:defRPr sz="1000"/>
            </a:lvl4pPr>
            <a:lvl5pPr marL="360362" indent="0">
              <a:buNone/>
              <a:defRPr sz="1000"/>
            </a:lvl5pPr>
          </a:lstStyle>
          <a:p>
            <a:pPr lvl="0"/>
            <a:r>
              <a:rPr lang="en-US"/>
              <a:t>Edit Master text styles</a:t>
            </a:r>
          </a:p>
        </p:txBody>
      </p:sp>
    </p:spTree>
    <p:extLst>
      <p:ext uri="{BB962C8B-B14F-4D97-AF65-F5344CB8AC3E}">
        <p14:creationId xmlns:p14="http://schemas.microsoft.com/office/powerpoint/2010/main" val="3108578875"/>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4" pos="3703">
          <p15:clr>
            <a:srgbClr val="FBAE40"/>
          </p15:clr>
        </p15:guide>
        <p15:guide id="6" pos="1906">
          <p15:clr>
            <a:srgbClr val="FBAE40"/>
          </p15:clr>
        </p15:guide>
        <p15:guide id="8" pos="4641">
          <p15:clr>
            <a:srgbClr val="FBAE40"/>
          </p15:clr>
        </p15:guide>
        <p15:guide id="9" pos="2765">
          <p15:clr>
            <a:srgbClr val="FBAE40"/>
          </p15:clr>
        </p15:guide>
        <p15:guide id="10" pos="2841">
          <p15:clr>
            <a:srgbClr val="FBAE40"/>
          </p15:clr>
        </p15:guide>
        <p15:guide id="11" pos="4713">
          <p15:clr>
            <a:srgbClr val="FBAE40"/>
          </p15:clr>
        </p15:guide>
        <p15:guide id="12" pos="3779">
          <p15:clr>
            <a:srgbClr val="FBAE40"/>
          </p15:clr>
        </p15:guide>
        <p15:guide id="13" pos="1837">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Quote and picture">
    <p:bg>
      <p:bgPr>
        <a:solidFill>
          <a:schemeClr val="tx2">
            <a:alpha val="75000"/>
          </a:schemeClr>
        </a:solidFill>
        <a:effectLst/>
      </p:bgPr>
    </p:bg>
    <p:spTree>
      <p:nvGrpSpPr>
        <p:cNvPr id="1" name=""/>
        <p:cNvGrpSpPr/>
        <p:nvPr/>
      </p:nvGrpSpPr>
      <p:grpSpPr>
        <a:xfrm>
          <a:off x="0" y="0"/>
          <a:ext cx="0" cy="0"/>
          <a:chOff x="0" y="0"/>
          <a:chExt cx="0" cy="0"/>
        </a:xfrm>
      </p:grpSpPr>
      <p:grpSp>
        <p:nvGrpSpPr>
          <p:cNvPr id="60" name="Graphic 19">
            <a:extLst>
              <a:ext uri="{FF2B5EF4-FFF2-40B4-BE49-F238E27FC236}">
                <a16:creationId xmlns:a16="http://schemas.microsoft.com/office/drawing/2014/main" id="{F9A4D9FD-CBA9-40AA-91C5-801F8F4B35E1}"/>
              </a:ext>
            </a:extLst>
          </p:cNvPr>
          <p:cNvGrpSpPr/>
          <p:nvPr userDrawn="1"/>
        </p:nvGrpSpPr>
        <p:grpSpPr>
          <a:xfrm>
            <a:off x="294595" y="4913727"/>
            <a:ext cx="487916" cy="81562"/>
            <a:chOff x="301852" y="4913727"/>
            <a:chExt cx="487916" cy="81562"/>
          </a:xfrm>
          <a:solidFill>
            <a:srgbClr val="E1DCD5"/>
          </a:solidFill>
        </p:grpSpPr>
        <p:sp>
          <p:nvSpPr>
            <p:cNvPr id="61" name="Freeform: Shape 60">
              <a:extLst>
                <a:ext uri="{FF2B5EF4-FFF2-40B4-BE49-F238E27FC236}">
                  <a16:creationId xmlns:a16="http://schemas.microsoft.com/office/drawing/2014/main" id="{FC5F8EEE-2027-46C3-82D5-D3E0B524B20A}"/>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62" name="Freeform: Shape 61">
              <a:extLst>
                <a:ext uri="{FF2B5EF4-FFF2-40B4-BE49-F238E27FC236}">
                  <a16:creationId xmlns:a16="http://schemas.microsoft.com/office/drawing/2014/main" id="{D5E5DA65-E88D-4B8F-BDD0-D371EBFBC062}"/>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63" name="Freeform: Shape 62">
              <a:extLst>
                <a:ext uri="{FF2B5EF4-FFF2-40B4-BE49-F238E27FC236}">
                  <a16:creationId xmlns:a16="http://schemas.microsoft.com/office/drawing/2014/main" id="{33BBA3BA-AF69-4109-AA0F-4A6BECA6C906}"/>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64" name="Freeform: Shape 63">
              <a:extLst>
                <a:ext uri="{FF2B5EF4-FFF2-40B4-BE49-F238E27FC236}">
                  <a16:creationId xmlns:a16="http://schemas.microsoft.com/office/drawing/2014/main" id="{70480C05-4466-41F2-B953-A8E8FB25A334}"/>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65" name="Freeform: Shape 64">
              <a:extLst>
                <a:ext uri="{FF2B5EF4-FFF2-40B4-BE49-F238E27FC236}">
                  <a16:creationId xmlns:a16="http://schemas.microsoft.com/office/drawing/2014/main" id="{4C14D13C-4832-499F-8903-ABB1786FF8A2}"/>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66" name="Freeform: Shape 65">
              <a:extLst>
                <a:ext uri="{FF2B5EF4-FFF2-40B4-BE49-F238E27FC236}">
                  <a16:creationId xmlns:a16="http://schemas.microsoft.com/office/drawing/2014/main" id="{59C48CD1-6002-431D-B38B-08CFDB1A89EA}"/>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67" name="Freeform: Shape 66">
              <a:extLst>
                <a:ext uri="{FF2B5EF4-FFF2-40B4-BE49-F238E27FC236}">
                  <a16:creationId xmlns:a16="http://schemas.microsoft.com/office/drawing/2014/main" id="{1B6BBB8E-0F04-4150-97B3-5404F99AFE74}"/>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68" name="Freeform: Shape 67">
              <a:extLst>
                <a:ext uri="{FF2B5EF4-FFF2-40B4-BE49-F238E27FC236}">
                  <a16:creationId xmlns:a16="http://schemas.microsoft.com/office/drawing/2014/main" id="{A09964C1-6BBC-4245-B301-D30808802003}"/>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69" name="Freeform: Shape 68">
              <a:extLst>
                <a:ext uri="{FF2B5EF4-FFF2-40B4-BE49-F238E27FC236}">
                  <a16:creationId xmlns:a16="http://schemas.microsoft.com/office/drawing/2014/main" id="{86D3991D-A712-44FA-89EB-7BDFB0DB4FEE}"/>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70" name="Freeform: Shape 69">
              <a:extLst>
                <a:ext uri="{FF2B5EF4-FFF2-40B4-BE49-F238E27FC236}">
                  <a16:creationId xmlns:a16="http://schemas.microsoft.com/office/drawing/2014/main" id="{5C6A05A4-5020-4952-82E3-51EC5D635195}"/>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71" name="Freeform: Shape 70">
              <a:extLst>
                <a:ext uri="{FF2B5EF4-FFF2-40B4-BE49-F238E27FC236}">
                  <a16:creationId xmlns:a16="http://schemas.microsoft.com/office/drawing/2014/main" id="{6EC34952-04E0-420A-8BE3-831FB2616BFB}"/>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72" name="Freeform: Shape 71">
              <a:extLst>
                <a:ext uri="{FF2B5EF4-FFF2-40B4-BE49-F238E27FC236}">
                  <a16:creationId xmlns:a16="http://schemas.microsoft.com/office/drawing/2014/main" id="{848EA399-3B88-4CA8-9D1A-293A2C3CD3BB}"/>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73" name="Freeform: Shape 72">
              <a:extLst>
                <a:ext uri="{FF2B5EF4-FFF2-40B4-BE49-F238E27FC236}">
                  <a16:creationId xmlns:a16="http://schemas.microsoft.com/office/drawing/2014/main" id="{5B2ED039-0F80-4B51-AC5E-256F8FA436D2}"/>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74" name="Freeform: Shape 73">
              <a:extLst>
                <a:ext uri="{FF2B5EF4-FFF2-40B4-BE49-F238E27FC236}">
                  <a16:creationId xmlns:a16="http://schemas.microsoft.com/office/drawing/2014/main" id="{A2667AFB-8508-4465-8CA5-6800BBB37E51}"/>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75" name="Freeform: Shape 74">
              <a:extLst>
                <a:ext uri="{FF2B5EF4-FFF2-40B4-BE49-F238E27FC236}">
                  <a16:creationId xmlns:a16="http://schemas.microsoft.com/office/drawing/2014/main" id="{25421509-60E5-4A51-A352-5F4A3F8613AC}"/>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76" name="Freeform: Shape 75">
              <a:extLst>
                <a:ext uri="{FF2B5EF4-FFF2-40B4-BE49-F238E27FC236}">
                  <a16:creationId xmlns:a16="http://schemas.microsoft.com/office/drawing/2014/main" id="{D821F839-D929-4109-AA3A-3155D7A176FB}"/>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77" name="Freeform: Shape 76">
              <a:extLst>
                <a:ext uri="{FF2B5EF4-FFF2-40B4-BE49-F238E27FC236}">
                  <a16:creationId xmlns:a16="http://schemas.microsoft.com/office/drawing/2014/main" id="{414D6F91-D12D-4D3E-812A-BEBB42E63C46}"/>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78" name="Freeform: Shape 77">
              <a:extLst>
                <a:ext uri="{FF2B5EF4-FFF2-40B4-BE49-F238E27FC236}">
                  <a16:creationId xmlns:a16="http://schemas.microsoft.com/office/drawing/2014/main" id="{D715EF96-BBC6-42A2-86B6-AC60005BD88B}"/>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79" name="Freeform: Shape 78">
              <a:extLst>
                <a:ext uri="{FF2B5EF4-FFF2-40B4-BE49-F238E27FC236}">
                  <a16:creationId xmlns:a16="http://schemas.microsoft.com/office/drawing/2014/main" id="{6900032B-B9B7-4593-AF87-A68F29EB641E}"/>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80" name="Freeform: Shape 79">
              <a:extLst>
                <a:ext uri="{FF2B5EF4-FFF2-40B4-BE49-F238E27FC236}">
                  <a16:creationId xmlns:a16="http://schemas.microsoft.com/office/drawing/2014/main" id="{1043F203-4F1E-4B31-AA26-28D0D288B046}"/>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59" name="Picture Placeholder 58">
            <a:extLst>
              <a:ext uri="{FF2B5EF4-FFF2-40B4-BE49-F238E27FC236}">
                <a16:creationId xmlns:a16="http://schemas.microsoft.com/office/drawing/2014/main" id="{5AB387F6-333B-46D5-8551-80AE0CFDA722}"/>
              </a:ext>
            </a:extLst>
          </p:cNvPr>
          <p:cNvSpPr>
            <a:spLocks noGrp="1"/>
          </p:cNvSpPr>
          <p:nvPr>
            <p:ph type="pic" sz="quarter" idx="17" hasCustomPrompt="1"/>
          </p:nvPr>
        </p:nvSpPr>
        <p:spPr>
          <a:xfrm>
            <a:off x="0" y="0"/>
            <a:ext cx="9144000" cy="5143500"/>
          </a:xfrm>
          <a:custGeom>
            <a:avLst/>
            <a:gdLst>
              <a:gd name="connsiteX0" fmla="*/ 347256 w 9144000"/>
              <a:gd name="connsiteY0" fmla="*/ 4985347 h 5143500"/>
              <a:gd name="connsiteX1" fmla="*/ 342841 w 9144000"/>
              <a:gd name="connsiteY1" fmla="*/ 4989763 h 5143500"/>
              <a:gd name="connsiteX2" fmla="*/ 347256 w 9144000"/>
              <a:gd name="connsiteY2" fmla="*/ 4994178 h 5143500"/>
              <a:gd name="connsiteX3" fmla="*/ 351671 w 9144000"/>
              <a:gd name="connsiteY3" fmla="*/ 4989762 h 5143500"/>
              <a:gd name="connsiteX4" fmla="*/ 351671 w 9144000"/>
              <a:gd name="connsiteY4" fmla="*/ 4989714 h 5143500"/>
              <a:gd name="connsiteX5" fmla="*/ 347304 w 9144000"/>
              <a:gd name="connsiteY5" fmla="*/ 4985347 h 5143500"/>
              <a:gd name="connsiteX6" fmla="*/ 347256 w 9144000"/>
              <a:gd name="connsiteY6" fmla="*/ 4985347 h 5143500"/>
              <a:gd name="connsiteX7" fmla="*/ 335514 w 9144000"/>
              <a:gd name="connsiteY7" fmla="*/ 4984571 h 5143500"/>
              <a:gd name="connsiteX8" fmla="*/ 330371 w 9144000"/>
              <a:gd name="connsiteY8" fmla="*/ 4989714 h 5143500"/>
              <a:gd name="connsiteX9" fmla="*/ 335514 w 9144000"/>
              <a:gd name="connsiteY9" fmla="*/ 4994857 h 5143500"/>
              <a:gd name="connsiteX10" fmla="*/ 340657 w 9144000"/>
              <a:gd name="connsiteY10" fmla="*/ 4989714 h 5143500"/>
              <a:gd name="connsiteX11" fmla="*/ 335514 w 9144000"/>
              <a:gd name="connsiteY11" fmla="*/ 4984571 h 5143500"/>
              <a:gd name="connsiteX12" fmla="*/ 358998 w 9144000"/>
              <a:gd name="connsiteY12" fmla="*/ 4972829 h 5143500"/>
              <a:gd name="connsiteX13" fmla="*/ 353855 w 9144000"/>
              <a:gd name="connsiteY13" fmla="*/ 4977972 h 5143500"/>
              <a:gd name="connsiteX14" fmla="*/ 358998 w 9144000"/>
              <a:gd name="connsiteY14" fmla="*/ 4983115 h 5143500"/>
              <a:gd name="connsiteX15" fmla="*/ 364141 w 9144000"/>
              <a:gd name="connsiteY15" fmla="*/ 4977972 h 5143500"/>
              <a:gd name="connsiteX16" fmla="*/ 358998 w 9144000"/>
              <a:gd name="connsiteY16" fmla="*/ 4972829 h 5143500"/>
              <a:gd name="connsiteX17" fmla="*/ 335514 w 9144000"/>
              <a:gd name="connsiteY17" fmla="*/ 4972102 h 5143500"/>
              <a:gd name="connsiteX18" fmla="*/ 329791 w 9144000"/>
              <a:gd name="connsiteY18" fmla="*/ 4978117 h 5143500"/>
              <a:gd name="connsiteX19" fmla="*/ 335805 w 9144000"/>
              <a:gd name="connsiteY19" fmla="*/ 4983840 h 5143500"/>
              <a:gd name="connsiteX20" fmla="*/ 341459 w 9144000"/>
              <a:gd name="connsiteY20" fmla="*/ 4978047 h 5143500"/>
              <a:gd name="connsiteX21" fmla="*/ 347256 w 9144000"/>
              <a:gd name="connsiteY21" fmla="*/ 4983844 h 5143500"/>
              <a:gd name="connsiteX22" fmla="*/ 353127 w 9144000"/>
              <a:gd name="connsiteY22" fmla="*/ 4977973 h 5143500"/>
              <a:gd name="connsiteX23" fmla="*/ 347256 w 9144000"/>
              <a:gd name="connsiteY23" fmla="*/ 4972102 h 5143500"/>
              <a:gd name="connsiteX24" fmla="*/ 341458 w 9144000"/>
              <a:gd name="connsiteY24" fmla="*/ 4977900 h 5143500"/>
              <a:gd name="connsiteX25" fmla="*/ 335660 w 9144000"/>
              <a:gd name="connsiteY25" fmla="*/ 4972102 h 5143500"/>
              <a:gd name="connsiteX26" fmla="*/ 370642 w 9144000"/>
              <a:gd name="connsiteY26" fmla="*/ 4961961 h 5143500"/>
              <a:gd name="connsiteX27" fmla="*/ 366227 w 9144000"/>
              <a:gd name="connsiteY27" fmla="*/ 4966376 h 5143500"/>
              <a:gd name="connsiteX28" fmla="*/ 370642 w 9144000"/>
              <a:gd name="connsiteY28" fmla="*/ 4970792 h 5143500"/>
              <a:gd name="connsiteX29" fmla="*/ 375057 w 9144000"/>
              <a:gd name="connsiteY29" fmla="*/ 4966376 h 5143500"/>
              <a:gd name="connsiteX30" fmla="*/ 370642 w 9144000"/>
              <a:gd name="connsiteY30" fmla="*/ 4961961 h 5143500"/>
              <a:gd name="connsiteX31" fmla="*/ 370643 w 9144000"/>
              <a:gd name="connsiteY31" fmla="*/ 4949297 h 5143500"/>
              <a:gd name="connsiteX32" fmla="*/ 365500 w 9144000"/>
              <a:gd name="connsiteY32" fmla="*/ 4954440 h 5143500"/>
              <a:gd name="connsiteX33" fmla="*/ 370643 w 9144000"/>
              <a:gd name="connsiteY33" fmla="*/ 4959583 h 5143500"/>
              <a:gd name="connsiteX34" fmla="*/ 375786 w 9144000"/>
              <a:gd name="connsiteY34" fmla="*/ 4954440 h 5143500"/>
              <a:gd name="connsiteX35" fmla="*/ 370643 w 9144000"/>
              <a:gd name="connsiteY35" fmla="*/ 4949297 h 5143500"/>
              <a:gd name="connsiteX36" fmla="*/ 358998 w 9144000"/>
              <a:gd name="connsiteY36" fmla="*/ 4948521 h 5143500"/>
              <a:gd name="connsiteX37" fmla="*/ 353079 w 9144000"/>
              <a:gd name="connsiteY37" fmla="*/ 4954440 h 5143500"/>
              <a:gd name="connsiteX38" fmla="*/ 358998 w 9144000"/>
              <a:gd name="connsiteY38" fmla="*/ 4960360 h 5143500"/>
              <a:gd name="connsiteX39" fmla="*/ 353127 w 9144000"/>
              <a:gd name="connsiteY39" fmla="*/ 4966231 h 5143500"/>
              <a:gd name="connsiteX40" fmla="*/ 358998 w 9144000"/>
              <a:gd name="connsiteY40" fmla="*/ 4972199 h 5143500"/>
              <a:gd name="connsiteX41" fmla="*/ 364965 w 9144000"/>
              <a:gd name="connsiteY41" fmla="*/ 4966328 h 5143500"/>
              <a:gd name="connsiteX42" fmla="*/ 359094 w 9144000"/>
              <a:gd name="connsiteY42" fmla="*/ 4960360 h 5143500"/>
              <a:gd name="connsiteX43" fmla="*/ 358998 w 9144000"/>
              <a:gd name="connsiteY43" fmla="*/ 4960360 h 5143500"/>
              <a:gd name="connsiteX44" fmla="*/ 364918 w 9144000"/>
              <a:gd name="connsiteY44" fmla="*/ 4954440 h 5143500"/>
              <a:gd name="connsiteX45" fmla="*/ 358998 w 9144000"/>
              <a:gd name="connsiteY45" fmla="*/ 4948521 h 5143500"/>
              <a:gd name="connsiteX46" fmla="*/ 625032 w 9144000"/>
              <a:gd name="connsiteY46" fmla="*/ 4939788 h 5143500"/>
              <a:gd name="connsiteX47" fmla="*/ 650020 w 9144000"/>
              <a:gd name="connsiteY47" fmla="*/ 4939788 h 5143500"/>
              <a:gd name="connsiteX48" fmla="*/ 650020 w 9144000"/>
              <a:gd name="connsiteY48" fmla="*/ 4948570 h 5143500"/>
              <a:gd name="connsiteX49" fmla="*/ 625032 w 9144000"/>
              <a:gd name="connsiteY49" fmla="*/ 4948570 h 5143500"/>
              <a:gd name="connsiteX50" fmla="*/ 487090 w 9144000"/>
              <a:gd name="connsiteY50" fmla="*/ 4939788 h 5143500"/>
              <a:gd name="connsiteX51" fmla="*/ 512078 w 9144000"/>
              <a:gd name="connsiteY51" fmla="*/ 4939788 h 5143500"/>
              <a:gd name="connsiteX52" fmla="*/ 511884 w 9144000"/>
              <a:gd name="connsiteY52" fmla="*/ 4948570 h 5143500"/>
              <a:gd name="connsiteX53" fmla="*/ 487090 w 9144000"/>
              <a:gd name="connsiteY53" fmla="*/ 4948570 h 5143500"/>
              <a:gd name="connsiteX54" fmla="*/ 573602 w 9144000"/>
              <a:gd name="connsiteY54" fmla="*/ 4939738 h 5143500"/>
              <a:gd name="connsiteX55" fmla="*/ 600045 w 9144000"/>
              <a:gd name="connsiteY55" fmla="*/ 4939738 h 5143500"/>
              <a:gd name="connsiteX56" fmla="*/ 600045 w 9144000"/>
              <a:gd name="connsiteY56" fmla="*/ 4966230 h 5143500"/>
              <a:gd name="connsiteX57" fmla="*/ 573602 w 9144000"/>
              <a:gd name="connsiteY57" fmla="*/ 4966230 h 5143500"/>
              <a:gd name="connsiteX58" fmla="*/ 737502 w 9144000"/>
              <a:gd name="connsiteY58" fmla="*/ 4930957 h 5143500"/>
              <a:gd name="connsiteX59" fmla="*/ 745556 w 9144000"/>
              <a:gd name="connsiteY59" fmla="*/ 4963271 h 5143500"/>
              <a:gd name="connsiteX60" fmla="*/ 757395 w 9144000"/>
              <a:gd name="connsiteY60" fmla="*/ 4975790 h 5143500"/>
              <a:gd name="connsiteX61" fmla="*/ 761713 w 9144000"/>
              <a:gd name="connsiteY61" fmla="*/ 4975790 h 5143500"/>
              <a:gd name="connsiteX62" fmla="*/ 761713 w 9144000"/>
              <a:gd name="connsiteY62" fmla="*/ 4985494 h 5143500"/>
              <a:gd name="connsiteX63" fmla="*/ 745556 w 9144000"/>
              <a:gd name="connsiteY63" fmla="*/ 4985494 h 5143500"/>
              <a:gd name="connsiteX64" fmla="*/ 745556 w 9144000"/>
              <a:gd name="connsiteY64" fmla="*/ 4994276 h 5143500"/>
              <a:gd name="connsiteX65" fmla="*/ 748516 w 9144000"/>
              <a:gd name="connsiteY65" fmla="*/ 4994276 h 5143500"/>
              <a:gd name="connsiteX66" fmla="*/ 770544 w 9144000"/>
              <a:gd name="connsiteY66" fmla="*/ 4978119 h 5143500"/>
              <a:gd name="connsiteX67" fmla="*/ 782286 w 9144000"/>
              <a:gd name="connsiteY67" fmla="*/ 4931103 h 5143500"/>
              <a:gd name="connsiteX68" fmla="*/ 771999 w 9144000"/>
              <a:gd name="connsiteY68" fmla="*/ 4930957 h 5143500"/>
              <a:gd name="connsiteX69" fmla="*/ 765401 w 9144000"/>
              <a:gd name="connsiteY69" fmla="*/ 4966231 h 5143500"/>
              <a:gd name="connsiteX70" fmla="*/ 754387 w 9144000"/>
              <a:gd name="connsiteY70" fmla="*/ 4966231 h 5143500"/>
              <a:gd name="connsiteX71" fmla="*/ 747788 w 9144000"/>
              <a:gd name="connsiteY71" fmla="*/ 4930957 h 5143500"/>
              <a:gd name="connsiteX72" fmla="*/ 730855 w 9144000"/>
              <a:gd name="connsiteY72" fmla="*/ 4930957 h 5143500"/>
              <a:gd name="connsiteX73" fmla="*/ 708885 w 9144000"/>
              <a:gd name="connsiteY73" fmla="*/ 4949820 h 5143500"/>
              <a:gd name="connsiteX74" fmla="*/ 708827 w 9144000"/>
              <a:gd name="connsiteY74" fmla="*/ 4951530 h 5143500"/>
              <a:gd name="connsiteX75" fmla="*/ 708827 w 9144000"/>
              <a:gd name="connsiteY75" fmla="*/ 4966086 h 5143500"/>
              <a:gd name="connsiteX76" fmla="*/ 702956 w 9144000"/>
              <a:gd name="connsiteY76" fmla="*/ 4966086 h 5143500"/>
              <a:gd name="connsiteX77" fmla="*/ 702956 w 9144000"/>
              <a:gd name="connsiteY77" fmla="*/ 4974916 h 5143500"/>
              <a:gd name="connsiteX78" fmla="*/ 733814 w 9144000"/>
              <a:gd name="connsiteY78" fmla="*/ 4974916 h 5143500"/>
              <a:gd name="connsiteX79" fmla="*/ 733814 w 9144000"/>
              <a:gd name="connsiteY79" fmla="*/ 4966086 h 5143500"/>
              <a:gd name="connsiteX80" fmla="*/ 717657 w 9144000"/>
              <a:gd name="connsiteY80" fmla="*/ 4966086 h 5143500"/>
              <a:gd name="connsiteX81" fmla="*/ 717657 w 9144000"/>
              <a:gd name="connsiteY81" fmla="*/ 4939788 h 5143500"/>
              <a:gd name="connsiteX82" fmla="*/ 730855 w 9144000"/>
              <a:gd name="connsiteY82" fmla="*/ 4939788 h 5143500"/>
              <a:gd name="connsiteX83" fmla="*/ 661180 w 9144000"/>
              <a:gd name="connsiteY83" fmla="*/ 4930957 h 5143500"/>
              <a:gd name="connsiteX84" fmla="*/ 670010 w 9144000"/>
              <a:gd name="connsiteY84" fmla="*/ 4964921 h 5143500"/>
              <a:gd name="connsiteX85" fmla="*/ 683256 w 9144000"/>
              <a:gd name="connsiteY85" fmla="*/ 4975984 h 5143500"/>
              <a:gd name="connsiteX86" fmla="*/ 696454 w 9144000"/>
              <a:gd name="connsiteY86" fmla="*/ 4964921 h 5143500"/>
              <a:gd name="connsiteX87" fmla="*/ 705284 w 9144000"/>
              <a:gd name="connsiteY87" fmla="*/ 4930957 h 5143500"/>
              <a:gd name="connsiteX88" fmla="*/ 694853 w 9144000"/>
              <a:gd name="connsiteY88" fmla="*/ 4930957 h 5143500"/>
              <a:gd name="connsiteX89" fmla="*/ 687526 w 9144000"/>
              <a:gd name="connsiteY89" fmla="*/ 4966231 h 5143500"/>
              <a:gd name="connsiteX90" fmla="*/ 678695 w 9144000"/>
              <a:gd name="connsiteY90" fmla="*/ 4966231 h 5143500"/>
              <a:gd name="connsiteX91" fmla="*/ 671466 w 9144000"/>
              <a:gd name="connsiteY91" fmla="*/ 4930957 h 5143500"/>
              <a:gd name="connsiteX92" fmla="*/ 445655 w 9144000"/>
              <a:gd name="connsiteY92" fmla="*/ 4930957 h 5143500"/>
              <a:gd name="connsiteX93" fmla="*/ 445655 w 9144000"/>
              <a:gd name="connsiteY93" fmla="*/ 4939739 h 5143500"/>
              <a:gd name="connsiteX94" fmla="*/ 458852 w 9144000"/>
              <a:gd name="connsiteY94" fmla="*/ 4939739 h 5143500"/>
              <a:gd name="connsiteX95" fmla="*/ 458852 w 9144000"/>
              <a:gd name="connsiteY95" fmla="*/ 4966231 h 5143500"/>
              <a:gd name="connsiteX96" fmla="*/ 450070 w 9144000"/>
              <a:gd name="connsiteY96" fmla="*/ 4966231 h 5143500"/>
              <a:gd name="connsiteX97" fmla="*/ 450070 w 9144000"/>
              <a:gd name="connsiteY97" fmla="*/ 4975013 h 5143500"/>
              <a:gd name="connsiteX98" fmla="*/ 476513 w 9144000"/>
              <a:gd name="connsiteY98" fmla="*/ 4975013 h 5143500"/>
              <a:gd name="connsiteX99" fmla="*/ 476513 w 9144000"/>
              <a:gd name="connsiteY99" fmla="*/ 4966231 h 5143500"/>
              <a:gd name="connsiteX100" fmla="*/ 467683 w 9144000"/>
              <a:gd name="connsiteY100" fmla="*/ 4966231 h 5143500"/>
              <a:gd name="connsiteX101" fmla="*/ 467683 w 9144000"/>
              <a:gd name="connsiteY101" fmla="*/ 4952257 h 5143500"/>
              <a:gd name="connsiteX102" fmla="*/ 445655 w 9144000"/>
              <a:gd name="connsiteY102" fmla="*/ 4930957 h 5143500"/>
              <a:gd name="connsiteX103" fmla="*/ 586848 w 9144000"/>
              <a:gd name="connsiteY103" fmla="*/ 4930228 h 5143500"/>
              <a:gd name="connsiteX104" fmla="*/ 563995 w 9144000"/>
              <a:gd name="connsiteY104" fmla="*/ 4952984 h 5143500"/>
              <a:gd name="connsiteX105" fmla="*/ 586751 w 9144000"/>
              <a:gd name="connsiteY105" fmla="*/ 4975837 h 5143500"/>
              <a:gd name="connsiteX106" fmla="*/ 609603 w 9144000"/>
              <a:gd name="connsiteY106" fmla="*/ 4953081 h 5143500"/>
              <a:gd name="connsiteX107" fmla="*/ 609603 w 9144000"/>
              <a:gd name="connsiteY107" fmla="*/ 4952984 h 5143500"/>
              <a:gd name="connsiteX108" fmla="*/ 587829 w 9144000"/>
              <a:gd name="connsiteY108" fmla="*/ 4930228 h 5143500"/>
              <a:gd name="connsiteX109" fmla="*/ 586848 w 9144000"/>
              <a:gd name="connsiteY109" fmla="*/ 4930228 h 5143500"/>
              <a:gd name="connsiteX110" fmla="*/ 500054 w 9144000"/>
              <a:gd name="connsiteY110" fmla="*/ 4930221 h 5143500"/>
              <a:gd name="connsiteX111" fmla="*/ 499560 w 9144000"/>
              <a:gd name="connsiteY111" fmla="*/ 4930229 h 5143500"/>
              <a:gd name="connsiteX112" fmla="*/ 499366 w 9144000"/>
              <a:gd name="connsiteY112" fmla="*/ 4930229 h 5143500"/>
              <a:gd name="connsiteX113" fmla="*/ 476619 w 9144000"/>
              <a:gd name="connsiteY113" fmla="*/ 4951714 h 5143500"/>
              <a:gd name="connsiteX114" fmla="*/ 476610 w 9144000"/>
              <a:gd name="connsiteY114" fmla="*/ 4952257 h 5143500"/>
              <a:gd name="connsiteX115" fmla="*/ 498638 w 9144000"/>
              <a:gd name="connsiteY115" fmla="*/ 4975013 h 5143500"/>
              <a:gd name="connsiteX116" fmla="*/ 517755 w 9144000"/>
              <a:gd name="connsiteY116" fmla="*/ 4975013 h 5143500"/>
              <a:gd name="connsiteX117" fmla="*/ 517755 w 9144000"/>
              <a:gd name="connsiteY117" fmla="*/ 4966231 h 5143500"/>
              <a:gd name="connsiteX118" fmla="*/ 487090 w 9144000"/>
              <a:gd name="connsiteY118" fmla="*/ 4966231 h 5143500"/>
              <a:gd name="connsiteX119" fmla="*/ 487090 w 9144000"/>
              <a:gd name="connsiteY119" fmla="*/ 4957400 h 5143500"/>
              <a:gd name="connsiteX120" fmla="*/ 522364 w 9144000"/>
              <a:gd name="connsiteY120" fmla="*/ 4957400 h 5143500"/>
              <a:gd name="connsiteX121" fmla="*/ 522364 w 9144000"/>
              <a:gd name="connsiteY121" fmla="*/ 4952257 h 5143500"/>
              <a:gd name="connsiteX122" fmla="*/ 500054 w 9144000"/>
              <a:gd name="connsiteY122" fmla="*/ 4930221 h 5143500"/>
              <a:gd name="connsiteX123" fmla="*/ 638045 w 9144000"/>
              <a:gd name="connsiteY123" fmla="*/ 4930220 h 5143500"/>
              <a:gd name="connsiteX124" fmla="*/ 637502 w 9144000"/>
              <a:gd name="connsiteY124" fmla="*/ 4930229 h 5143500"/>
              <a:gd name="connsiteX125" fmla="*/ 614706 w 9144000"/>
              <a:gd name="connsiteY125" fmla="*/ 4951763 h 5143500"/>
              <a:gd name="connsiteX126" fmla="*/ 614698 w 9144000"/>
              <a:gd name="connsiteY126" fmla="*/ 4952257 h 5143500"/>
              <a:gd name="connsiteX127" fmla="*/ 636774 w 9144000"/>
              <a:gd name="connsiteY127" fmla="*/ 4975013 h 5143500"/>
              <a:gd name="connsiteX128" fmla="*/ 655843 w 9144000"/>
              <a:gd name="connsiteY128" fmla="*/ 4975013 h 5143500"/>
              <a:gd name="connsiteX129" fmla="*/ 655843 w 9144000"/>
              <a:gd name="connsiteY129" fmla="*/ 4966231 h 5143500"/>
              <a:gd name="connsiteX130" fmla="*/ 624984 w 9144000"/>
              <a:gd name="connsiteY130" fmla="*/ 4966231 h 5143500"/>
              <a:gd name="connsiteX131" fmla="*/ 624984 w 9144000"/>
              <a:gd name="connsiteY131" fmla="*/ 4957400 h 5143500"/>
              <a:gd name="connsiteX132" fmla="*/ 660258 w 9144000"/>
              <a:gd name="connsiteY132" fmla="*/ 4957400 h 5143500"/>
              <a:gd name="connsiteX133" fmla="*/ 660258 w 9144000"/>
              <a:gd name="connsiteY133" fmla="*/ 4952257 h 5143500"/>
              <a:gd name="connsiteX134" fmla="*/ 638045 w 9144000"/>
              <a:gd name="connsiteY134" fmla="*/ 4930220 h 5143500"/>
              <a:gd name="connsiteX135" fmla="*/ 459046 w 9144000"/>
              <a:gd name="connsiteY135" fmla="*/ 4915139 h 5143500"/>
              <a:gd name="connsiteX136" fmla="*/ 452739 w 9144000"/>
              <a:gd name="connsiteY136" fmla="*/ 4921350 h 5143500"/>
              <a:gd name="connsiteX137" fmla="*/ 452739 w 9144000"/>
              <a:gd name="connsiteY137" fmla="*/ 4921398 h 5143500"/>
              <a:gd name="connsiteX138" fmla="*/ 458949 w 9144000"/>
              <a:gd name="connsiteY138" fmla="*/ 4927657 h 5143500"/>
              <a:gd name="connsiteX139" fmla="*/ 465257 w 9144000"/>
              <a:gd name="connsiteY139" fmla="*/ 4921447 h 5143500"/>
              <a:gd name="connsiteX140" fmla="*/ 459046 w 9144000"/>
              <a:gd name="connsiteY140" fmla="*/ 4915139 h 5143500"/>
              <a:gd name="connsiteX141" fmla="*/ 318127 w 9144000"/>
              <a:gd name="connsiteY141" fmla="*/ 4913726 h 5143500"/>
              <a:gd name="connsiteX142" fmla="*/ 318127 w 9144000"/>
              <a:gd name="connsiteY142" fmla="*/ 4925468 h 5143500"/>
              <a:gd name="connsiteX143" fmla="*/ 306337 w 9144000"/>
              <a:gd name="connsiteY143" fmla="*/ 4925468 h 5143500"/>
              <a:gd name="connsiteX144" fmla="*/ 306337 w 9144000"/>
              <a:gd name="connsiteY144" fmla="*/ 4937258 h 5143500"/>
              <a:gd name="connsiteX145" fmla="*/ 294595 w 9144000"/>
              <a:gd name="connsiteY145" fmla="*/ 4937258 h 5143500"/>
              <a:gd name="connsiteX146" fmla="*/ 294595 w 9144000"/>
              <a:gd name="connsiteY146" fmla="*/ 4949000 h 5143500"/>
              <a:gd name="connsiteX147" fmla="*/ 294595 w 9144000"/>
              <a:gd name="connsiteY147" fmla="*/ 4960742 h 5143500"/>
              <a:gd name="connsiteX148" fmla="*/ 306337 w 9144000"/>
              <a:gd name="connsiteY148" fmla="*/ 4960742 h 5143500"/>
              <a:gd name="connsiteX149" fmla="*/ 318127 w 9144000"/>
              <a:gd name="connsiteY149" fmla="*/ 4960742 h 5143500"/>
              <a:gd name="connsiteX150" fmla="*/ 318127 w 9144000"/>
              <a:gd name="connsiteY150" fmla="*/ 4949000 h 5143500"/>
              <a:gd name="connsiteX151" fmla="*/ 318127 w 9144000"/>
              <a:gd name="connsiteY151" fmla="*/ 4937258 h 5143500"/>
              <a:gd name="connsiteX152" fmla="*/ 329869 w 9144000"/>
              <a:gd name="connsiteY152" fmla="*/ 4937258 h 5143500"/>
              <a:gd name="connsiteX153" fmla="*/ 341611 w 9144000"/>
              <a:gd name="connsiteY153" fmla="*/ 4937258 h 5143500"/>
              <a:gd name="connsiteX154" fmla="*/ 341611 w 9144000"/>
              <a:gd name="connsiteY154" fmla="*/ 4925468 h 5143500"/>
              <a:gd name="connsiteX155" fmla="*/ 341611 w 9144000"/>
              <a:gd name="connsiteY155" fmla="*/ 4913726 h 5143500"/>
              <a:gd name="connsiteX156" fmla="*/ 329869 w 9144000"/>
              <a:gd name="connsiteY156" fmla="*/ 4913726 h 5143500"/>
              <a:gd name="connsiteX157" fmla="*/ 533912 w 9144000"/>
              <a:gd name="connsiteY157" fmla="*/ 4913441 h 5143500"/>
              <a:gd name="connsiteX158" fmla="*/ 533912 w 9144000"/>
              <a:gd name="connsiteY158" fmla="*/ 4931102 h 5143500"/>
              <a:gd name="connsiteX159" fmla="*/ 523626 w 9144000"/>
              <a:gd name="connsiteY159" fmla="*/ 4931102 h 5143500"/>
              <a:gd name="connsiteX160" fmla="*/ 523626 w 9144000"/>
              <a:gd name="connsiteY160" fmla="*/ 4939933 h 5143500"/>
              <a:gd name="connsiteX161" fmla="*/ 533912 w 9144000"/>
              <a:gd name="connsiteY161" fmla="*/ 4939933 h 5143500"/>
              <a:gd name="connsiteX162" fmla="*/ 533912 w 9144000"/>
              <a:gd name="connsiteY162" fmla="*/ 4953858 h 5143500"/>
              <a:gd name="connsiteX163" fmla="*/ 555212 w 9144000"/>
              <a:gd name="connsiteY163" fmla="*/ 4975207 h 5143500"/>
              <a:gd name="connsiteX164" fmla="*/ 561859 w 9144000"/>
              <a:gd name="connsiteY164" fmla="*/ 4975207 h 5143500"/>
              <a:gd name="connsiteX165" fmla="*/ 561859 w 9144000"/>
              <a:gd name="connsiteY165" fmla="*/ 4966376 h 5143500"/>
              <a:gd name="connsiteX166" fmla="*/ 542743 w 9144000"/>
              <a:gd name="connsiteY166" fmla="*/ 4966376 h 5143500"/>
              <a:gd name="connsiteX167" fmla="*/ 542743 w 9144000"/>
              <a:gd name="connsiteY167" fmla="*/ 4939787 h 5143500"/>
              <a:gd name="connsiteX168" fmla="*/ 557299 w 9144000"/>
              <a:gd name="connsiteY168" fmla="*/ 4939787 h 5143500"/>
              <a:gd name="connsiteX169" fmla="*/ 557299 w 9144000"/>
              <a:gd name="connsiteY169" fmla="*/ 4930957 h 5143500"/>
              <a:gd name="connsiteX170" fmla="*/ 542743 w 9144000"/>
              <a:gd name="connsiteY170" fmla="*/ 4930957 h 5143500"/>
              <a:gd name="connsiteX171" fmla="*/ 542743 w 9144000"/>
              <a:gd name="connsiteY171" fmla="*/ 4913441 h 5143500"/>
              <a:gd name="connsiteX172" fmla="*/ 416348 w 9144000"/>
              <a:gd name="connsiteY172" fmla="*/ 4913441 h 5143500"/>
              <a:gd name="connsiteX173" fmla="*/ 416348 w 9144000"/>
              <a:gd name="connsiteY173" fmla="*/ 4931102 h 5143500"/>
              <a:gd name="connsiteX174" fmla="*/ 406062 w 9144000"/>
              <a:gd name="connsiteY174" fmla="*/ 4931102 h 5143500"/>
              <a:gd name="connsiteX175" fmla="*/ 406062 w 9144000"/>
              <a:gd name="connsiteY175" fmla="*/ 4939933 h 5143500"/>
              <a:gd name="connsiteX176" fmla="*/ 416348 w 9144000"/>
              <a:gd name="connsiteY176" fmla="*/ 4939933 h 5143500"/>
              <a:gd name="connsiteX177" fmla="*/ 416348 w 9144000"/>
              <a:gd name="connsiteY177" fmla="*/ 4953130 h 5143500"/>
              <a:gd name="connsiteX178" fmla="*/ 437648 w 9144000"/>
              <a:gd name="connsiteY178" fmla="*/ 4975207 h 5143500"/>
              <a:gd name="connsiteX179" fmla="*/ 441336 w 9144000"/>
              <a:gd name="connsiteY179" fmla="*/ 4975207 h 5143500"/>
              <a:gd name="connsiteX180" fmla="*/ 441336 w 9144000"/>
              <a:gd name="connsiteY180" fmla="*/ 4966376 h 5143500"/>
              <a:gd name="connsiteX181" fmla="*/ 425179 w 9144000"/>
              <a:gd name="connsiteY181" fmla="*/ 4966376 h 5143500"/>
              <a:gd name="connsiteX182" fmla="*/ 425179 w 9144000"/>
              <a:gd name="connsiteY182" fmla="*/ 4939787 h 5143500"/>
              <a:gd name="connsiteX183" fmla="*/ 436920 w 9144000"/>
              <a:gd name="connsiteY183" fmla="*/ 4939787 h 5143500"/>
              <a:gd name="connsiteX184" fmla="*/ 436920 w 9144000"/>
              <a:gd name="connsiteY184" fmla="*/ 4930957 h 5143500"/>
              <a:gd name="connsiteX185" fmla="*/ 425179 w 9144000"/>
              <a:gd name="connsiteY185" fmla="*/ 4930957 h 5143500"/>
              <a:gd name="connsiteX186" fmla="*/ 425179 w 9144000"/>
              <a:gd name="connsiteY186" fmla="*/ 4913441 h 5143500"/>
              <a:gd name="connsiteX187" fmla="*/ 0 w 9144000"/>
              <a:gd name="connsiteY187" fmla="*/ 0 h 5143500"/>
              <a:gd name="connsiteX188" fmla="*/ 9144000 w 9144000"/>
              <a:gd name="connsiteY188" fmla="*/ 0 h 5143500"/>
              <a:gd name="connsiteX189" fmla="*/ 9144000 w 9144000"/>
              <a:gd name="connsiteY189" fmla="*/ 5143500 h 5143500"/>
              <a:gd name="connsiteX190" fmla="*/ 0 w 9144000"/>
              <a:gd name="connsiteY190"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9144000" h="5143500">
                <a:moveTo>
                  <a:pt x="347256" y="4985347"/>
                </a:moveTo>
                <a:cubicBezTo>
                  <a:pt x="344817" y="4985347"/>
                  <a:pt x="342841" y="4987324"/>
                  <a:pt x="342841" y="4989763"/>
                </a:cubicBezTo>
                <a:cubicBezTo>
                  <a:pt x="342841" y="4992202"/>
                  <a:pt x="344818" y="4994178"/>
                  <a:pt x="347256" y="4994178"/>
                </a:cubicBezTo>
                <a:cubicBezTo>
                  <a:pt x="349695" y="4994178"/>
                  <a:pt x="351671" y="4992201"/>
                  <a:pt x="351671" y="4989762"/>
                </a:cubicBezTo>
                <a:cubicBezTo>
                  <a:pt x="351671" y="4989746"/>
                  <a:pt x="351671" y="4989730"/>
                  <a:pt x="351671" y="4989714"/>
                </a:cubicBezTo>
                <a:cubicBezTo>
                  <a:pt x="351671" y="4987302"/>
                  <a:pt x="349716" y="4985347"/>
                  <a:pt x="347304" y="4985347"/>
                </a:cubicBezTo>
                <a:cubicBezTo>
                  <a:pt x="347288" y="4985347"/>
                  <a:pt x="347272" y="4985347"/>
                  <a:pt x="347256" y="4985347"/>
                </a:cubicBezTo>
                <a:close/>
                <a:moveTo>
                  <a:pt x="335514" y="4984571"/>
                </a:moveTo>
                <a:cubicBezTo>
                  <a:pt x="332673" y="4984571"/>
                  <a:pt x="330371" y="4986874"/>
                  <a:pt x="330371" y="4989714"/>
                </a:cubicBezTo>
                <a:cubicBezTo>
                  <a:pt x="330371" y="4992555"/>
                  <a:pt x="332673" y="4994857"/>
                  <a:pt x="335514" y="4994857"/>
                </a:cubicBezTo>
                <a:cubicBezTo>
                  <a:pt x="338354" y="4994857"/>
                  <a:pt x="340657" y="4992555"/>
                  <a:pt x="340657" y="4989714"/>
                </a:cubicBezTo>
                <a:cubicBezTo>
                  <a:pt x="340657" y="4986874"/>
                  <a:pt x="338354" y="4984571"/>
                  <a:pt x="335514" y="4984571"/>
                </a:cubicBezTo>
                <a:close/>
                <a:moveTo>
                  <a:pt x="358998" y="4972829"/>
                </a:moveTo>
                <a:cubicBezTo>
                  <a:pt x="356157" y="4972829"/>
                  <a:pt x="353855" y="4975132"/>
                  <a:pt x="353855" y="4977972"/>
                </a:cubicBezTo>
                <a:cubicBezTo>
                  <a:pt x="353855" y="4980813"/>
                  <a:pt x="356157" y="4983115"/>
                  <a:pt x="358998" y="4983115"/>
                </a:cubicBezTo>
                <a:cubicBezTo>
                  <a:pt x="361838" y="4983115"/>
                  <a:pt x="364141" y="4980813"/>
                  <a:pt x="364141" y="4977972"/>
                </a:cubicBezTo>
                <a:cubicBezTo>
                  <a:pt x="364141" y="4975132"/>
                  <a:pt x="361838" y="4972829"/>
                  <a:pt x="358998" y="4972829"/>
                </a:cubicBezTo>
                <a:close/>
                <a:moveTo>
                  <a:pt x="335514" y="4972102"/>
                </a:moveTo>
                <a:cubicBezTo>
                  <a:pt x="332273" y="4972182"/>
                  <a:pt x="329710" y="4974875"/>
                  <a:pt x="329791" y="4978117"/>
                </a:cubicBezTo>
                <a:cubicBezTo>
                  <a:pt x="329871" y="4981358"/>
                  <a:pt x="332564" y="4983921"/>
                  <a:pt x="335805" y="4983840"/>
                </a:cubicBezTo>
                <a:lnTo>
                  <a:pt x="341459" y="4978047"/>
                </a:lnTo>
                <a:lnTo>
                  <a:pt x="347256" y="4983844"/>
                </a:lnTo>
                <a:cubicBezTo>
                  <a:pt x="350498" y="4983844"/>
                  <a:pt x="353127" y="4981215"/>
                  <a:pt x="353127" y="4977973"/>
                </a:cubicBezTo>
                <a:cubicBezTo>
                  <a:pt x="353127" y="4974730"/>
                  <a:pt x="350498" y="4972102"/>
                  <a:pt x="347256" y="4972102"/>
                </a:cubicBezTo>
                <a:lnTo>
                  <a:pt x="341458" y="4977900"/>
                </a:lnTo>
                <a:lnTo>
                  <a:pt x="335660" y="4972102"/>
                </a:lnTo>
                <a:close/>
                <a:moveTo>
                  <a:pt x="370642" y="4961961"/>
                </a:moveTo>
                <a:cubicBezTo>
                  <a:pt x="368204" y="4961961"/>
                  <a:pt x="366227" y="4963938"/>
                  <a:pt x="366227" y="4966376"/>
                </a:cubicBezTo>
                <a:cubicBezTo>
                  <a:pt x="366227" y="4968815"/>
                  <a:pt x="368204" y="4970792"/>
                  <a:pt x="370642" y="4970792"/>
                </a:cubicBezTo>
                <a:cubicBezTo>
                  <a:pt x="373081" y="4970792"/>
                  <a:pt x="375057" y="4968815"/>
                  <a:pt x="375057" y="4966376"/>
                </a:cubicBezTo>
                <a:cubicBezTo>
                  <a:pt x="375057" y="4963938"/>
                  <a:pt x="373081" y="4961961"/>
                  <a:pt x="370642" y="4961961"/>
                </a:cubicBezTo>
                <a:close/>
                <a:moveTo>
                  <a:pt x="370643" y="4949297"/>
                </a:moveTo>
                <a:cubicBezTo>
                  <a:pt x="367802" y="4949297"/>
                  <a:pt x="365500" y="4951600"/>
                  <a:pt x="365500" y="4954440"/>
                </a:cubicBezTo>
                <a:cubicBezTo>
                  <a:pt x="365500" y="4957281"/>
                  <a:pt x="367802" y="4959583"/>
                  <a:pt x="370643" y="4959583"/>
                </a:cubicBezTo>
                <a:cubicBezTo>
                  <a:pt x="373483" y="4959583"/>
                  <a:pt x="375786" y="4957281"/>
                  <a:pt x="375786" y="4954440"/>
                </a:cubicBezTo>
                <a:cubicBezTo>
                  <a:pt x="375786" y="4951600"/>
                  <a:pt x="373483" y="4949297"/>
                  <a:pt x="370643" y="4949297"/>
                </a:cubicBezTo>
                <a:close/>
                <a:moveTo>
                  <a:pt x="358998" y="4948521"/>
                </a:moveTo>
                <a:cubicBezTo>
                  <a:pt x="355729" y="4948521"/>
                  <a:pt x="353079" y="4951171"/>
                  <a:pt x="353079" y="4954440"/>
                </a:cubicBezTo>
                <a:cubicBezTo>
                  <a:pt x="353079" y="4957710"/>
                  <a:pt x="355729" y="4960360"/>
                  <a:pt x="358998" y="4960360"/>
                </a:cubicBezTo>
                <a:cubicBezTo>
                  <a:pt x="355755" y="4960360"/>
                  <a:pt x="353127" y="4962989"/>
                  <a:pt x="353127" y="4966231"/>
                </a:cubicBezTo>
                <a:cubicBezTo>
                  <a:pt x="353100" y="4969500"/>
                  <a:pt x="355729" y="4972172"/>
                  <a:pt x="358998" y="4972199"/>
                </a:cubicBezTo>
                <a:cubicBezTo>
                  <a:pt x="362267" y="4972225"/>
                  <a:pt x="364939" y="4969597"/>
                  <a:pt x="364965" y="4966328"/>
                </a:cubicBezTo>
                <a:cubicBezTo>
                  <a:pt x="364992" y="4963059"/>
                  <a:pt x="362364" y="4960387"/>
                  <a:pt x="359094" y="4960360"/>
                </a:cubicBezTo>
                <a:cubicBezTo>
                  <a:pt x="359062" y="4960360"/>
                  <a:pt x="359030" y="4960360"/>
                  <a:pt x="358998" y="4960360"/>
                </a:cubicBezTo>
                <a:cubicBezTo>
                  <a:pt x="362267" y="4960360"/>
                  <a:pt x="364918" y="4957710"/>
                  <a:pt x="364918" y="4954440"/>
                </a:cubicBezTo>
                <a:cubicBezTo>
                  <a:pt x="364918" y="4951171"/>
                  <a:pt x="362267" y="4948521"/>
                  <a:pt x="358998" y="4948521"/>
                </a:cubicBezTo>
                <a:close/>
                <a:moveTo>
                  <a:pt x="625032" y="4939788"/>
                </a:moveTo>
                <a:lnTo>
                  <a:pt x="650020" y="4939788"/>
                </a:lnTo>
                <a:lnTo>
                  <a:pt x="650020" y="4948570"/>
                </a:lnTo>
                <a:lnTo>
                  <a:pt x="625032" y="4948570"/>
                </a:lnTo>
                <a:close/>
                <a:moveTo>
                  <a:pt x="487090" y="4939788"/>
                </a:moveTo>
                <a:lnTo>
                  <a:pt x="512078" y="4939788"/>
                </a:lnTo>
                <a:lnTo>
                  <a:pt x="511884" y="4948570"/>
                </a:lnTo>
                <a:lnTo>
                  <a:pt x="487090" y="4948570"/>
                </a:lnTo>
                <a:close/>
                <a:moveTo>
                  <a:pt x="573602" y="4939738"/>
                </a:moveTo>
                <a:lnTo>
                  <a:pt x="600045" y="4939738"/>
                </a:lnTo>
                <a:lnTo>
                  <a:pt x="600045" y="4966230"/>
                </a:lnTo>
                <a:lnTo>
                  <a:pt x="573602" y="4966230"/>
                </a:lnTo>
                <a:close/>
                <a:moveTo>
                  <a:pt x="737502" y="4930957"/>
                </a:moveTo>
                <a:cubicBezTo>
                  <a:pt x="737502" y="4930957"/>
                  <a:pt x="744197" y="4957740"/>
                  <a:pt x="745556" y="4963271"/>
                </a:cubicBezTo>
                <a:cubicBezTo>
                  <a:pt x="746915" y="4968803"/>
                  <a:pt x="750020" y="4975790"/>
                  <a:pt x="757395" y="4975790"/>
                </a:cubicBezTo>
                <a:lnTo>
                  <a:pt x="761713" y="4975790"/>
                </a:lnTo>
                <a:lnTo>
                  <a:pt x="761713" y="4985494"/>
                </a:lnTo>
                <a:lnTo>
                  <a:pt x="745556" y="4985494"/>
                </a:lnTo>
                <a:lnTo>
                  <a:pt x="745556" y="4994276"/>
                </a:lnTo>
                <a:lnTo>
                  <a:pt x="748516" y="4994276"/>
                </a:lnTo>
                <a:cubicBezTo>
                  <a:pt x="758603" y="4994291"/>
                  <a:pt x="767528" y="4987745"/>
                  <a:pt x="770544" y="4978119"/>
                </a:cubicBezTo>
                <a:cubicBezTo>
                  <a:pt x="772630" y="4969822"/>
                  <a:pt x="782286" y="4931103"/>
                  <a:pt x="782286" y="4931103"/>
                </a:cubicBezTo>
                <a:lnTo>
                  <a:pt x="771999" y="4930957"/>
                </a:lnTo>
                <a:lnTo>
                  <a:pt x="765401" y="4966231"/>
                </a:lnTo>
                <a:lnTo>
                  <a:pt x="754387" y="4966231"/>
                </a:lnTo>
                <a:lnTo>
                  <a:pt x="747788" y="4930957"/>
                </a:lnTo>
                <a:close/>
                <a:moveTo>
                  <a:pt x="730855" y="4930957"/>
                </a:moveTo>
                <a:cubicBezTo>
                  <a:pt x="719579" y="4930099"/>
                  <a:pt x="709743" y="4938544"/>
                  <a:pt x="708885" y="4949820"/>
                </a:cubicBezTo>
                <a:cubicBezTo>
                  <a:pt x="708842" y="4950389"/>
                  <a:pt x="708822" y="4950959"/>
                  <a:pt x="708827" y="4951530"/>
                </a:cubicBezTo>
                <a:lnTo>
                  <a:pt x="708827" y="4966086"/>
                </a:lnTo>
                <a:lnTo>
                  <a:pt x="702956" y="4966086"/>
                </a:lnTo>
                <a:lnTo>
                  <a:pt x="702956" y="4974916"/>
                </a:lnTo>
                <a:lnTo>
                  <a:pt x="733814" y="4974916"/>
                </a:lnTo>
                <a:lnTo>
                  <a:pt x="733814" y="4966086"/>
                </a:lnTo>
                <a:lnTo>
                  <a:pt x="717657" y="4966086"/>
                </a:lnTo>
                <a:lnTo>
                  <a:pt x="717657" y="4939788"/>
                </a:lnTo>
                <a:lnTo>
                  <a:pt x="730855" y="4939788"/>
                </a:lnTo>
                <a:close/>
                <a:moveTo>
                  <a:pt x="661180" y="4930957"/>
                </a:moveTo>
                <a:cubicBezTo>
                  <a:pt x="661180" y="4930957"/>
                  <a:pt x="667681" y="4955945"/>
                  <a:pt x="670010" y="4964921"/>
                </a:cubicBezTo>
                <a:cubicBezTo>
                  <a:pt x="670841" y="4971512"/>
                  <a:pt x="676623" y="4976341"/>
                  <a:pt x="683256" y="4975984"/>
                </a:cubicBezTo>
                <a:cubicBezTo>
                  <a:pt x="690534" y="4975984"/>
                  <a:pt x="694270" y="4973752"/>
                  <a:pt x="696454" y="4964921"/>
                </a:cubicBezTo>
                <a:cubicBezTo>
                  <a:pt x="698637" y="4956091"/>
                  <a:pt x="705284" y="4930957"/>
                  <a:pt x="705284" y="4930957"/>
                </a:cubicBezTo>
                <a:lnTo>
                  <a:pt x="694853" y="4930957"/>
                </a:lnTo>
                <a:lnTo>
                  <a:pt x="687526" y="4966231"/>
                </a:lnTo>
                <a:lnTo>
                  <a:pt x="678695" y="4966231"/>
                </a:lnTo>
                <a:lnTo>
                  <a:pt x="671466" y="4930957"/>
                </a:lnTo>
                <a:close/>
                <a:moveTo>
                  <a:pt x="445655" y="4930957"/>
                </a:moveTo>
                <a:lnTo>
                  <a:pt x="445655" y="4939739"/>
                </a:lnTo>
                <a:lnTo>
                  <a:pt x="458852" y="4939739"/>
                </a:lnTo>
                <a:lnTo>
                  <a:pt x="458852" y="4966231"/>
                </a:lnTo>
                <a:lnTo>
                  <a:pt x="450070" y="4966231"/>
                </a:lnTo>
                <a:lnTo>
                  <a:pt x="450070" y="4975013"/>
                </a:lnTo>
                <a:lnTo>
                  <a:pt x="476513" y="4975013"/>
                </a:lnTo>
                <a:lnTo>
                  <a:pt x="476513" y="4966231"/>
                </a:lnTo>
                <a:lnTo>
                  <a:pt x="467683" y="4966231"/>
                </a:lnTo>
                <a:lnTo>
                  <a:pt x="467683" y="4952257"/>
                </a:lnTo>
                <a:cubicBezTo>
                  <a:pt x="467683" y="4938672"/>
                  <a:pt x="458852" y="4930957"/>
                  <a:pt x="445655" y="4930957"/>
                </a:cubicBezTo>
                <a:close/>
                <a:moveTo>
                  <a:pt x="586848" y="4930228"/>
                </a:moveTo>
                <a:cubicBezTo>
                  <a:pt x="574253" y="4930202"/>
                  <a:pt x="564022" y="4940390"/>
                  <a:pt x="563995" y="4952984"/>
                </a:cubicBezTo>
                <a:cubicBezTo>
                  <a:pt x="563968" y="4965579"/>
                  <a:pt x="574156" y="4975810"/>
                  <a:pt x="586751" y="4975837"/>
                </a:cubicBezTo>
                <a:cubicBezTo>
                  <a:pt x="599345" y="4975864"/>
                  <a:pt x="609577" y="4965676"/>
                  <a:pt x="609603" y="4953081"/>
                </a:cubicBezTo>
                <a:cubicBezTo>
                  <a:pt x="609603" y="4953049"/>
                  <a:pt x="609603" y="4953017"/>
                  <a:pt x="609603" y="4952984"/>
                </a:cubicBezTo>
                <a:cubicBezTo>
                  <a:pt x="609874" y="4940688"/>
                  <a:pt x="600126" y="4930499"/>
                  <a:pt x="587829" y="4930228"/>
                </a:cubicBezTo>
                <a:cubicBezTo>
                  <a:pt x="587502" y="4930221"/>
                  <a:pt x="587175" y="4930221"/>
                  <a:pt x="586848" y="4930228"/>
                </a:cubicBezTo>
                <a:close/>
                <a:moveTo>
                  <a:pt x="500054" y="4930221"/>
                </a:moveTo>
                <a:cubicBezTo>
                  <a:pt x="499889" y="4930222"/>
                  <a:pt x="499724" y="4930224"/>
                  <a:pt x="499560" y="4930229"/>
                </a:cubicBezTo>
                <a:lnTo>
                  <a:pt x="499366" y="4930229"/>
                </a:lnTo>
                <a:cubicBezTo>
                  <a:pt x="487151" y="4929881"/>
                  <a:pt x="476967" y="4939500"/>
                  <a:pt x="476619" y="4951714"/>
                </a:cubicBezTo>
                <a:cubicBezTo>
                  <a:pt x="476613" y="4951895"/>
                  <a:pt x="476610" y="4952076"/>
                  <a:pt x="476610" y="4952257"/>
                </a:cubicBezTo>
                <a:cubicBezTo>
                  <a:pt x="476604" y="4964546"/>
                  <a:pt x="486355" y="4974620"/>
                  <a:pt x="498638" y="4975013"/>
                </a:cubicBezTo>
                <a:lnTo>
                  <a:pt x="517755" y="4975013"/>
                </a:lnTo>
                <a:lnTo>
                  <a:pt x="517755" y="4966231"/>
                </a:lnTo>
                <a:lnTo>
                  <a:pt x="487090" y="4966231"/>
                </a:lnTo>
                <a:lnTo>
                  <a:pt x="487090" y="4957400"/>
                </a:lnTo>
                <a:lnTo>
                  <a:pt x="522364" y="4957400"/>
                </a:lnTo>
                <a:lnTo>
                  <a:pt x="522364" y="4952257"/>
                </a:lnTo>
                <a:cubicBezTo>
                  <a:pt x="522289" y="4940011"/>
                  <a:pt x="512300" y="4930145"/>
                  <a:pt x="500054" y="4930221"/>
                </a:cubicBezTo>
                <a:close/>
                <a:moveTo>
                  <a:pt x="638045" y="4930220"/>
                </a:moveTo>
                <a:cubicBezTo>
                  <a:pt x="637864" y="4930221"/>
                  <a:pt x="637683" y="4930224"/>
                  <a:pt x="637502" y="4930229"/>
                </a:cubicBezTo>
                <a:cubicBezTo>
                  <a:pt x="625261" y="4929881"/>
                  <a:pt x="615055" y="4939521"/>
                  <a:pt x="614706" y="4951763"/>
                </a:cubicBezTo>
                <a:cubicBezTo>
                  <a:pt x="614702" y="4951927"/>
                  <a:pt x="614699" y="4952092"/>
                  <a:pt x="614698" y="4952257"/>
                </a:cubicBezTo>
                <a:cubicBezTo>
                  <a:pt x="614692" y="4964564"/>
                  <a:pt x="624473" y="4974646"/>
                  <a:pt x="636774" y="4975013"/>
                </a:cubicBezTo>
                <a:lnTo>
                  <a:pt x="655843" y="4975013"/>
                </a:lnTo>
                <a:lnTo>
                  <a:pt x="655843" y="4966231"/>
                </a:lnTo>
                <a:lnTo>
                  <a:pt x="624984" y="4966231"/>
                </a:lnTo>
                <a:lnTo>
                  <a:pt x="624984" y="4957400"/>
                </a:lnTo>
                <a:lnTo>
                  <a:pt x="660258" y="4957400"/>
                </a:lnTo>
                <a:lnTo>
                  <a:pt x="660258" y="4952257"/>
                </a:lnTo>
                <a:cubicBezTo>
                  <a:pt x="660209" y="4940038"/>
                  <a:pt x="650264" y="4930172"/>
                  <a:pt x="638045" y="4930220"/>
                </a:cubicBezTo>
                <a:close/>
                <a:moveTo>
                  <a:pt x="459046" y="4915139"/>
                </a:moveTo>
                <a:cubicBezTo>
                  <a:pt x="455590" y="4915112"/>
                  <a:pt x="452766" y="4917893"/>
                  <a:pt x="452739" y="4921350"/>
                </a:cubicBezTo>
                <a:cubicBezTo>
                  <a:pt x="452739" y="4921366"/>
                  <a:pt x="452739" y="4921382"/>
                  <a:pt x="452739" y="4921398"/>
                </a:cubicBezTo>
                <a:cubicBezTo>
                  <a:pt x="452739" y="4924836"/>
                  <a:pt x="455511" y="4927630"/>
                  <a:pt x="458949" y="4927657"/>
                </a:cubicBezTo>
                <a:cubicBezTo>
                  <a:pt x="462406" y="4927684"/>
                  <a:pt x="465230" y="4924903"/>
                  <a:pt x="465257" y="4921447"/>
                </a:cubicBezTo>
                <a:cubicBezTo>
                  <a:pt x="465283" y="4917990"/>
                  <a:pt x="462503" y="4915166"/>
                  <a:pt x="459046" y="4915139"/>
                </a:cubicBezTo>
                <a:close/>
                <a:moveTo>
                  <a:pt x="318127" y="4913726"/>
                </a:moveTo>
                <a:lnTo>
                  <a:pt x="318127" y="4925468"/>
                </a:lnTo>
                <a:lnTo>
                  <a:pt x="306337" y="4925468"/>
                </a:lnTo>
                <a:lnTo>
                  <a:pt x="306337" y="4937258"/>
                </a:lnTo>
                <a:lnTo>
                  <a:pt x="294595" y="4937258"/>
                </a:lnTo>
                <a:lnTo>
                  <a:pt x="294595" y="4949000"/>
                </a:lnTo>
                <a:lnTo>
                  <a:pt x="294595" y="4960742"/>
                </a:lnTo>
                <a:lnTo>
                  <a:pt x="306337" y="4960742"/>
                </a:lnTo>
                <a:lnTo>
                  <a:pt x="318127" y="4960742"/>
                </a:lnTo>
                <a:lnTo>
                  <a:pt x="318127" y="4949000"/>
                </a:lnTo>
                <a:lnTo>
                  <a:pt x="318127" y="4937258"/>
                </a:lnTo>
                <a:lnTo>
                  <a:pt x="329869" y="4937258"/>
                </a:lnTo>
                <a:lnTo>
                  <a:pt x="341611" y="4937258"/>
                </a:lnTo>
                <a:lnTo>
                  <a:pt x="341611" y="4925468"/>
                </a:lnTo>
                <a:lnTo>
                  <a:pt x="341611" y="4913726"/>
                </a:lnTo>
                <a:lnTo>
                  <a:pt x="329869" y="4913726"/>
                </a:lnTo>
                <a:close/>
                <a:moveTo>
                  <a:pt x="533912" y="4913441"/>
                </a:moveTo>
                <a:lnTo>
                  <a:pt x="533912" y="4931102"/>
                </a:lnTo>
                <a:lnTo>
                  <a:pt x="523626" y="4931102"/>
                </a:lnTo>
                <a:lnTo>
                  <a:pt x="523626" y="4939933"/>
                </a:lnTo>
                <a:lnTo>
                  <a:pt x="533912" y="4939933"/>
                </a:lnTo>
                <a:lnTo>
                  <a:pt x="533912" y="4953858"/>
                </a:lnTo>
                <a:cubicBezTo>
                  <a:pt x="533912" y="4967104"/>
                  <a:pt x="540511" y="4975207"/>
                  <a:pt x="555212" y="4975207"/>
                </a:cubicBezTo>
                <a:lnTo>
                  <a:pt x="561859" y="4975207"/>
                </a:lnTo>
                <a:lnTo>
                  <a:pt x="561859" y="4966376"/>
                </a:lnTo>
                <a:lnTo>
                  <a:pt x="542743" y="4966376"/>
                </a:lnTo>
                <a:lnTo>
                  <a:pt x="542743" y="4939787"/>
                </a:lnTo>
                <a:lnTo>
                  <a:pt x="557299" y="4939787"/>
                </a:lnTo>
                <a:lnTo>
                  <a:pt x="557299" y="4930957"/>
                </a:lnTo>
                <a:lnTo>
                  <a:pt x="542743" y="4930957"/>
                </a:lnTo>
                <a:lnTo>
                  <a:pt x="542743" y="4913441"/>
                </a:lnTo>
                <a:close/>
                <a:moveTo>
                  <a:pt x="416348" y="4913441"/>
                </a:moveTo>
                <a:lnTo>
                  <a:pt x="416348" y="4931102"/>
                </a:lnTo>
                <a:lnTo>
                  <a:pt x="406062" y="4931102"/>
                </a:lnTo>
                <a:lnTo>
                  <a:pt x="406062" y="4939933"/>
                </a:lnTo>
                <a:lnTo>
                  <a:pt x="416348" y="4939933"/>
                </a:lnTo>
                <a:lnTo>
                  <a:pt x="416348" y="4953130"/>
                </a:lnTo>
                <a:cubicBezTo>
                  <a:pt x="416348" y="4966376"/>
                  <a:pt x="422947" y="4975207"/>
                  <a:pt x="437648" y="4975207"/>
                </a:cubicBezTo>
                <a:lnTo>
                  <a:pt x="441336" y="4975207"/>
                </a:lnTo>
                <a:lnTo>
                  <a:pt x="441336" y="4966376"/>
                </a:lnTo>
                <a:lnTo>
                  <a:pt x="425179" y="4966376"/>
                </a:lnTo>
                <a:lnTo>
                  <a:pt x="425179" y="4939787"/>
                </a:lnTo>
                <a:lnTo>
                  <a:pt x="436920" y="4939787"/>
                </a:lnTo>
                <a:lnTo>
                  <a:pt x="436920" y="4930957"/>
                </a:lnTo>
                <a:lnTo>
                  <a:pt x="425179" y="4930957"/>
                </a:lnTo>
                <a:lnTo>
                  <a:pt x="425179" y="4913441"/>
                </a:lnTo>
                <a:close/>
                <a:moveTo>
                  <a:pt x="0" y="0"/>
                </a:moveTo>
                <a:lnTo>
                  <a:pt x="9144000" y="0"/>
                </a:lnTo>
                <a:lnTo>
                  <a:pt x="9144000" y="5143500"/>
                </a:lnTo>
                <a:lnTo>
                  <a:pt x="0" y="5143500"/>
                </a:lnTo>
                <a:close/>
              </a:path>
            </a:pathLst>
          </a:custGeom>
          <a:solidFill>
            <a:schemeClr val="bg1">
              <a:lumMod val="75000"/>
            </a:schemeClr>
          </a:solidFill>
        </p:spPr>
        <p:txBody>
          <a:bodyPr wrap="square" anchor="ctr">
            <a:noAutofit/>
          </a:bodyPr>
          <a:lstStyle>
            <a:lvl1pPr marL="0" indent="0" algn="ctr">
              <a:buNone/>
              <a:defRPr>
                <a:solidFill>
                  <a:schemeClr val="bg1"/>
                </a:solidFill>
              </a:defRPr>
            </a:lvl1pPr>
          </a:lstStyle>
          <a:p>
            <a:pPr marL="0" marR="0" lvl="0" indent="0" algn="ctr"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picture</a:t>
            </a:r>
          </a:p>
        </p:txBody>
      </p:sp>
      <p:sp>
        <p:nvSpPr>
          <p:cNvPr id="2" name="Title 1"/>
          <p:cNvSpPr>
            <a:spLocks noGrp="1"/>
          </p:cNvSpPr>
          <p:nvPr userDrawn="1">
            <p:ph type="title" hasCustomPrompt="1"/>
          </p:nvPr>
        </p:nvSpPr>
        <p:spPr>
          <a:xfrm>
            <a:off x="287338" y="735013"/>
            <a:ext cx="3273091" cy="1793182"/>
          </a:xfrm>
        </p:spPr>
        <p:txBody>
          <a:bodyPr/>
          <a:lstStyle>
            <a:lvl1pPr>
              <a:defRPr>
                <a:solidFill>
                  <a:schemeClr val="bg1"/>
                </a:solidFill>
              </a:defRPr>
            </a:lvl1pPr>
          </a:lstStyle>
          <a:p>
            <a:r>
              <a:rPr lang="en-US"/>
              <a:t>Add your quote</a:t>
            </a:r>
          </a:p>
        </p:txBody>
      </p:sp>
      <p:sp>
        <p:nvSpPr>
          <p:cNvPr id="8" name="Text Placeholder 7">
            <a:extLst>
              <a:ext uri="{FF2B5EF4-FFF2-40B4-BE49-F238E27FC236}">
                <a16:creationId xmlns:a16="http://schemas.microsoft.com/office/drawing/2014/main" id="{A993DDC7-6347-4E7C-80D6-CA23706A068E}"/>
              </a:ext>
            </a:extLst>
          </p:cNvPr>
          <p:cNvSpPr>
            <a:spLocks noGrp="1"/>
          </p:cNvSpPr>
          <p:nvPr userDrawn="1">
            <p:ph type="body" sz="quarter" idx="13" hasCustomPrompt="1"/>
          </p:nvPr>
        </p:nvSpPr>
        <p:spPr>
          <a:xfrm>
            <a:off x="283829" y="231775"/>
            <a:ext cx="3276600" cy="365208"/>
          </a:xfrm>
        </p:spPr>
        <p:txBody>
          <a:bodyPr tIns="36000">
            <a:normAutofit/>
          </a:bodyPr>
          <a:lstStyle>
            <a:lvl1pPr marL="0" indent="0">
              <a:spcBef>
                <a:spcPts val="0"/>
              </a:spcBef>
              <a:buClr>
                <a:schemeClr val="accent6"/>
              </a:buClr>
              <a:buFont typeface="+mj-lt"/>
              <a:buNone/>
              <a:defRPr sz="1200">
                <a:solidFill>
                  <a:schemeClr val="accent6"/>
                </a:solidFill>
              </a:defRPr>
            </a:lvl1pPr>
            <a:lvl2pPr marL="234950" indent="0">
              <a:buClr>
                <a:schemeClr val="accent6"/>
              </a:buClr>
              <a:buFont typeface="+mj-lt"/>
              <a:buNone/>
              <a:defRPr>
                <a:solidFill>
                  <a:schemeClr val="bg1"/>
                </a:solidFill>
              </a:defRPr>
            </a:lvl2pPr>
            <a:lvl3pPr marL="587375" indent="-174625">
              <a:buClr>
                <a:schemeClr val="accent6"/>
              </a:buClr>
              <a:buFont typeface="+mj-lt"/>
              <a:buAutoNum type="arabicPeriod"/>
              <a:defRPr>
                <a:solidFill>
                  <a:schemeClr val="bg1"/>
                </a:solidFill>
              </a:defRPr>
            </a:lvl3pPr>
            <a:lvl4pPr marL="768350" indent="-188913">
              <a:buClr>
                <a:schemeClr val="accent6"/>
              </a:buClr>
              <a:buFont typeface="+mj-lt"/>
              <a:buAutoNum type="arabicPeriod"/>
              <a:defRPr>
                <a:solidFill>
                  <a:schemeClr val="bg1"/>
                </a:solidFill>
              </a:defRPr>
            </a:lvl4pPr>
            <a:lvl5pPr marL="946150" indent="-177800">
              <a:buClr>
                <a:schemeClr val="accent6"/>
              </a:buClr>
              <a:buFont typeface="+mj-lt"/>
              <a:buAutoNum type="arabicPeriod"/>
              <a:defRPr>
                <a:solidFill>
                  <a:schemeClr val="bg1"/>
                </a:solidFill>
              </a:defRPr>
            </a:lvl5pPr>
          </a:lstStyle>
          <a:p>
            <a:pPr lvl="0"/>
            <a:r>
              <a:rPr lang="en-US"/>
              <a:t>Add intro text</a:t>
            </a:r>
          </a:p>
        </p:txBody>
      </p:sp>
      <p:sp>
        <p:nvSpPr>
          <p:cNvPr id="9" name="Date Placeholder 8">
            <a:extLst>
              <a:ext uri="{FF2B5EF4-FFF2-40B4-BE49-F238E27FC236}">
                <a16:creationId xmlns:a16="http://schemas.microsoft.com/office/drawing/2014/main" id="{7DC43ACE-919E-4F14-B57A-476B078BDADC}"/>
              </a:ext>
            </a:extLst>
          </p:cNvPr>
          <p:cNvSpPr>
            <a:spLocks noGrp="1"/>
          </p:cNvSpPr>
          <p:nvPr userDrawn="1">
            <p:ph type="dt" sz="half" idx="14"/>
          </p:nvPr>
        </p:nvSpPr>
        <p:spPr/>
        <p:txBody>
          <a:bodyPr/>
          <a:lstStyle>
            <a:lvl1pPr>
              <a:defRPr>
                <a:solidFill>
                  <a:srgbClr val="E1DCD5"/>
                </a:solidFill>
              </a:defRPr>
            </a:lvl1pPr>
          </a:lstStyle>
          <a:p>
            <a:r>
              <a:rPr lang="en-US"/>
              <a:t>December 14, 2021</a:t>
            </a:r>
          </a:p>
        </p:txBody>
      </p:sp>
      <p:sp>
        <p:nvSpPr>
          <p:cNvPr id="10" name="Footer Placeholder 9">
            <a:extLst>
              <a:ext uri="{FF2B5EF4-FFF2-40B4-BE49-F238E27FC236}">
                <a16:creationId xmlns:a16="http://schemas.microsoft.com/office/drawing/2014/main" id="{08C85202-0B59-48F2-8674-991A71F862D0}"/>
              </a:ext>
            </a:extLst>
          </p:cNvPr>
          <p:cNvSpPr>
            <a:spLocks noGrp="1"/>
          </p:cNvSpPr>
          <p:nvPr userDrawn="1">
            <p:ph type="ftr" sz="quarter" idx="15"/>
          </p:nvPr>
        </p:nvSpPr>
        <p:spPr/>
        <p:txBody>
          <a:bodyPr/>
          <a:lstStyle>
            <a:lvl1pPr>
              <a:defRPr>
                <a:solidFill>
                  <a:srgbClr val="E1DCD5"/>
                </a:solidFill>
              </a:defRPr>
            </a:lvl1pPr>
          </a:lstStyle>
          <a:p>
            <a:r>
              <a:rPr lang="en-US"/>
              <a:t>Confidential</a:t>
            </a:r>
          </a:p>
        </p:txBody>
      </p:sp>
      <p:sp>
        <p:nvSpPr>
          <p:cNvPr id="11" name="Slide Number Placeholder 10">
            <a:extLst>
              <a:ext uri="{FF2B5EF4-FFF2-40B4-BE49-F238E27FC236}">
                <a16:creationId xmlns:a16="http://schemas.microsoft.com/office/drawing/2014/main" id="{96C77536-C884-4A81-AE68-002872FF9735}"/>
              </a:ext>
            </a:extLst>
          </p:cNvPr>
          <p:cNvSpPr>
            <a:spLocks noGrp="1"/>
          </p:cNvSpPr>
          <p:nvPr userDrawn="1">
            <p:ph type="sldNum" sz="quarter" idx="16"/>
          </p:nvPr>
        </p:nvSpPr>
        <p:spPr/>
        <p:txBody>
          <a:bodyPr/>
          <a:lstStyle>
            <a:lvl1pPr>
              <a:defRPr>
                <a:solidFill>
                  <a:srgbClr val="E1DCD5"/>
                </a:solidFill>
              </a:defRPr>
            </a:lvl1pPr>
          </a:lstStyle>
          <a:p>
            <a:fld id="{61E25E67-CBB9-434B-BBF7-0A5E970272B8}" type="slidenum">
              <a:rPr lang="en-US" smtClean="0"/>
              <a:pPr/>
              <a:t>‹#›</a:t>
            </a:fld>
            <a:endParaRPr lang="en-US"/>
          </a:p>
        </p:txBody>
      </p:sp>
    </p:spTree>
    <p:extLst>
      <p:ext uri="{BB962C8B-B14F-4D97-AF65-F5344CB8AC3E}">
        <p14:creationId xmlns:p14="http://schemas.microsoft.com/office/powerpoint/2010/main" val="510418600"/>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2449">
          <p15:clr>
            <a:srgbClr val="FBAE40"/>
          </p15:clr>
        </p15:guide>
        <p15:guide id="3" pos="4513">
          <p15:clr>
            <a:srgbClr val="FBAE40"/>
          </p15:clr>
        </p15:guide>
        <p15:guide id="4" pos="2245">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End slide 1">
    <p:bg>
      <p:bgPr>
        <a:solidFill>
          <a:schemeClr val="bg2">
            <a:alpha val="25000"/>
          </a:schemeClr>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3CBC1972-8065-4A53-B307-68AB4006EBA4}"/>
              </a:ext>
            </a:extLst>
          </p:cNvPr>
          <p:cNvSpPr/>
          <p:nvPr userDrawn="1"/>
        </p:nvSpPr>
        <p:spPr>
          <a:xfrm>
            <a:off x="4604362" y="0"/>
            <a:ext cx="453963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Picture Placeholder 33">
            <a:extLst>
              <a:ext uri="{FF2B5EF4-FFF2-40B4-BE49-F238E27FC236}">
                <a16:creationId xmlns:a16="http://schemas.microsoft.com/office/drawing/2014/main" id="{91380D2C-E53A-487E-B484-96C822075E1F}"/>
              </a:ext>
            </a:extLst>
          </p:cNvPr>
          <p:cNvSpPr>
            <a:spLocks noGrp="1"/>
          </p:cNvSpPr>
          <p:nvPr>
            <p:ph type="pic" sz="quarter" idx="14" hasCustomPrompt="1"/>
          </p:nvPr>
        </p:nvSpPr>
        <p:spPr>
          <a:xfrm>
            <a:off x="4572000" y="0"/>
            <a:ext cx="4572000" cy="5143500"/>
          </a:xfrm>
          <a:custGeom>
            <a:avLst/>
            <a:gdLst>
              <a:gd name="connsiteX0" fmla="*/ 137498 w 4572000"/>
              <a:gd name="connsiteY0" fmla="*/ 2070213 h 5143500"/>
              <a:gd name="connsiteX1" fmla="*/ 124631 w 4572000"/>
              <a:gd name="connsiteY1" fmla="*/ 2081770 h 5143500"/>
              <a:gd name="connsiteX2" fmla="*/ 124631 w 4572000"/>
              <a:gd name="connsiteY2" fmla="*/ 2081817 h 5143500"/>
              <a:gd name="connsiteX3" fmla="*/ 137158 w 4572000"/>
              <a:gd name="connsiteY3" fmla="*/ 2093986 h 5143500"/>
              <a:gd name="connsiteX4" fmla="*/ 149674 w 4572000"/>
              <a:gd name="connsiteY4" fmla="*/ 2082425 h 5143500"/>
              <a:gd name="connsiteX5" fmla="*/ 137498 w 4572000"/>
              <a:gd name="connsiteY5" fmla="*/ 2070213 h 5143500"/>
              <a:gd name="connsiteX6" fmla="*/ 137789 w 4572000"/>
              <a:gd name="connsiteY6" fmla="*/ 1765449 h 5143500"/>
              <a:gd name="connsiteX7" fmla="*/ 112056 w 4572000"/>
              <a:gd name="connsiteY7" fmla="*/ 1788657 h 5143500"/>
              <a:gd name="connsiteX8" fmla="*/ 112056 w 4572000"/>
              <a:gd name="connsiteY8" fmla="*/ 1788707 h 5143500"/>
              <a:gd name="connsiteX9" fmla="*/ 137157 w 4572000"/>
              <a:gd name="connsiteY9" fmla="*/ 1813090 h 5143500"/>
              <a:gd name="connsiteX10" fmla="*/ 162245 w 4572000"/>
              <a:gd name="connsiteY10" fmla="*/ 1789873 h 5143500"/>
              <a:gd name="connsiteX11" fmla="*/ 137789 w 4572000"/>
              <a:gd name="connsiteY11" fmla="*/ 1765449 h 5143500"/>
              <a:gd name="connsiteX12" fmla="*/ 137498 w 4572000"/>
              <a:gd name="connsiteY12" fmla="*/ 1484172 h 5143500"/>
              <a:gd name="connsiteX13" fmla="*/ 124631 w 4572000"/>
              <a:gd name="connsiteY13" fmla="*/ 1495729 h 5143500"/>
              <a:gd name="connsiteX14" fmla="*/ 124631 w 4572000"/>
              <a:gd name="connsiteY14" fmla="*/ 1495874 h 5143500"/>
              <a:gd name="connsiteX15" fmla="*/ 137157 w 4572000"/>
              <a:gd name="connsiteY15" fmla="*/ 1507945 h 5143500"/>
              <a:gd name="connsiteX16" fmla="*/ 149674 w 4572000"/>
              <a:gd name="connsiteY16" fmla="*/ 1496384 h 5143500"/>
              <a:gd name="connsiteX17" fmla="*/ 137498 w 4572000"/>
              <a:gd name="connsiteY17" fmla="*/ 1484172 h 5143500"/>
              <a:gd name="connsiteX18" fmla="*/ 137498 w 4572000"/>
              <a:gd name="connsiteY18" fmla="*/ 1191246 h 5143500"/>
              <a:gd name="connsiteX19" fmla="*/ 124631 w 4572000"/>
              <a:gd name="connsiteY19" fmla="*/ 1202803 h 5143500"/>
              <a:gd name="connsiteX20" fmla="*/ 124631 w 4572000"/>
              <a:gd name="connsiteY20" fmla="*/ 1202948 h 5143500"/>
              <a:gd name="connsiteX21" fmla="*/ 137157 w 4572000"/>
              <a:gd name="connsiteY21" fmla="*/ 1215019 h 5143500"/>
              <a:gd name="connsiteX22" fmla="*/ 149674 w 4572000"/>
              <a:gd name="connsiteY22" fmla="*/ 1203458 h 5143500"/>
              <a:gd name="connsiteX23" fmla="*/ 137498 w 4572000"/>
              <a:gd name="connsiteY23" fmla="*/ 1191246 h 5143500"/>
              <a:gd name="connsiteX24" fmla="*/ 137449 w 4572000"/>
              <a:gd name="connsiteY24" fmla="*/ 898320 h 5143500"/>
              <a:gd name="connsiteX25" fmla="*/ 124631 w 4572000"/>
              <a:gd name="connsiteY25" fmla="*/ 909924 h 5143500"/>
              <a:gd name="connsiteX26" fmla="*/ 137158 w 4572000"/>
              <a:gd name="connsiteY26" fmla="*/ 922093 h 5143500"/>
              <a:gd name="connsiteX27" fmla="*/ 149679 w 4572000"/>
              <a:gd name="connsiteY27" fmla="*/ 910486 h 5143500"/>
              <a:gd name="connsiteX28" fmla="*/ 137449 w 4572000"/>
              <a:gd name="connsiteY28" fmla="*/ 898320 h 5143500"/>
              <a:gd name="connsiteX29" fmla="*/ 137744 w 4572000"/>
              <a:gd name="connsiteY29" fmla="*/ 593738 h 5143500"/>
              <a:gd name="connsiteX30" fmla="*/ 112056 w 4572000"/>
              <a:gd name="connsiteY30" fmla="*/ 616998 h 5143500"/>
              <a:gd name="connsiteX31" fmla="*/ 137158 w 4572000"/>
              <a:gd name="connsiteY31" fmla="*/ 641384 h 5143500"/>
              <a:gd name="connsiteX32" fmla="*/ 162244 w 4572000"/>
              <a:gd name="connsiteY32" fmla="*/ 618121 h 5143500"/>
              <a:gd name="connsiteX33" fmla="*/ 137744 w 4572000"/>
              <a:gd name="connsiteY33" fmla="*/ 593738 h 5143500"/>
              <a:gd name="connsiteX34" fmla="*/ 137449 w 4572000"/>
              <a:gd name="connsiteY34" fmla="*/ 312467 h 5143500"/>
              <a:gd name="connsiteX35" fmla="*/ 124631 w 4572000"/>
              <a:gd name="connsiteY35" fmla="*/ 324071 h 5143500"/>
              <a:gd name="connsiteX36" fmla="*/ 137158 w 4572000"/>
              <a:gd name="connsiteY36" fmla="*/ 336240 h 5143500"/>
              <a:gd name="connsiteX37" fmla="*/ 149679 w 4572000"/>
              <a:gd name="connsiteY37" fmla="*/ 324633 h 5143500"/>
              <a:gd name="connsiteX38" fmla="*/ 137449 w 4572000"/>
              <a:gd name="connsiteY38" fmla="*/ 312467 h 5143500"/>
              <a:gd name="connsiteX39" fmla="*/ 0 w 4572000"/>
              <a:gd name="connsiteY39" fmla="*/ 0 h 5143500"/>
              <a:gd name="connsiteX40" fmla="*/ 4572000 w 4572000"/>
              <a:gd name="connsiteY40" fmla="*/ 0 h 5143500"/>
              <a:gd name="connsiteX41" fmla="*/ 4572000 w 4572000"/>
              <a:gd name="connsiteY41" fmla="*/ 5143500 h 5143500"/>
              <a:gd name="connsiteX42" fmla="*/ 0 w 4572000"/>
              <a:gd name="connsiteY42"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572000" h="5143500">
                <a:moveTo>
                  <a:pt x="137498" y="2070213"/>
                </a:moveTo>
                <a:cubicBezTo>
                  <a:pt x="130585" y="2070030"/>
                  <a:pt x="124824" y="2075207"/>
                  <a:pt x="124631" y="2081770"/>
                </a:cubicBezTo>
                <a:cubicBezTo>
                  <a:pt x="124631" y="2081784"/>
                  <a:pt x="124631" y="2081802"/>
                  <a:pt x="124631" y="2081817"/>
                </a:cubicBezTo>
                <a:cubicBezTo>
                  <a:pt x="124547" y="2088463"/>
                  <a:pt x="130161" y="2093912"/>
                  <a:pt x="137158" y="2093986"/>
                </a:cubicBezTo>
                <a:cubicBezTo>
                  <a:pt x="143939" y="2093982"/>
                  <a:pt x="149486" y="2088862"/>
                  <a:pt x="149674" y="2082425"/>
                </a:cubicBezTo>
                <a:cubicBezTo>
                  <a:pt x="149866" y="2075863"/>
                  <a:pt x="144413" y="2070395"/>
                  <a:pt x="137498" y="2070213"/>
                </a:cubicBezTo>
                <a:close/>
                <a:moveTo>
                  <a:pt x="137789" y="1765449"/>
                </a:moveTo>
                <a:cubicBezTo>
                  <a:pt x="123931" y="1765111"/>
                  <a:pt x="112411" y="1775503"/>
                  <a:pt x="112056" y="1788657"/>
                </a:cubicBezTo>
                <a:cubicBezTo>
                  <a:pt x="112056" y="1788675"/>
                  <a:pt x="112056" y="1788689"/>
                  <a:pt x="112056" y="1788707"/>
                </a:cubicBezTo>
                <a:cubicBezTo>
                  <a:pt x="111893" y="1802020"/>
                  <a:pt x="123132" y="1812936"/>
                  <a:pt x="137157" y="1813090"/>
                </a:cubicBezTo>
                <a:cubicBezTo>
                  <a:pt x="150769" y="1813086"/>
                  <a:pt x="161893" y="1802788"/>
                  <a:pt x="162245" y="1789873"/>
                </a:cubicBezTo>
                <a:cubicBezTo>
                  <a:pt x="162595" y="1776720"/>
                  <a:pt x="151651" y="1765781"/>
                  <a:pt x="137789" y="1765449"/>
                </a:cubicBezTo>
                <a:close/>
                <a:moveTo>
                  <a:pt x="137498" y="1484172"/>
                </a:moveTo>
                <a:cubicBezTo>
                  <a:pt x="130584" y="1483989"/>
                  <a:pt x="124823" y="1489166"/>
                  <a:pt x="124631" y="1495729"/>
                </a:cubicBezTo>
                <a:cubicBezTo>
                  <a:pt x="124631" y="1495776"/>
                  <a:pt x="124631" y="1495823"/>
                  <a:pt x="124631" y="1495874"/>
                </a:cubicBezTo>
                <a:cubicBezTo>
                  <a:pt x="124577" y="1502488"/>
                  <a:pt x="130184" y="1507895"/>
                  <a:pt x="137157" y="1507945"/>
                </a:cubicBezTo>
                <a:cubicBezTo>
                  <a:pt x="143938" y="1507941"/>
                  <a:pt x="149486" y="1502821"/>
                  <a:pt x="149674" y="1496384"/>
                </a:cubicBezTo>
                <a:cubicBezTo>
                  <a:pt x="149866" y="1489822"/>
                  <a:pt x="144412" y="1484354"/>
                  <a:pt x="137498" y="1484172"/>
                </a:cubicBezTo>
                <a:close/>
                <a:moveTo>
                  <a:pt x="137498" y="1191246"/>
                </a:moveTo>
                <a:cubicBezTo>
                  <a:pt x="130584" y="1191064"/>
                  <a:pt x="124823" y="1196240"/>
                  <a:pt x="124631" y="1202803"/>
                </a:cubicBezTo>
                <a:cubicBezTo>
                  <a:pt x="124631" y="1202850"/>
                  <a:pt x="124631" y="1202897"/>
                  <a:pt x="124631" y="1202948"/>
                </a:cubicBezTo>
                <a:cubicBezTo>
                  <a:pt x="124577" y="1209562"/>
                  <a:pt x="130184" y="1214969"/>
                  <a:pt x="137157" y="1215019"/>
                </a:cubicBezTo>
                <a:cubicBezTo>
                  <a:pt x="143938" y="1215015"/>
                  <a:pt x="149486" y="1209895"/>
                  <a:pt x="149674" y="1203458"/>
                </a:cubicBezTo>
                <a:cubicBezTo>
                  <a:pt x="149866" y="1196896"/>
                  <a:pt x="144412" y="1191428"/>
                  <a:pt x="137498" y="1191246"/>
                </a:cubicBezTo>
                <a:close/>
                <a:moveTo>
                  <a:pt x="137449" y="898320"/>
                </a:moveTo>
                <a:cubicBezTo>
                  <a:pt x="130535" y="898165"/>
                  <a:pt x="124795" y="903361"/>
                  <a:pt x="124631" y="909924"/>
                </a:cubicBezTo>
                <a:cubicBezTo>
                  <a:pt x="124552" y="916570"/>
                  <a:pt x="130161" y="922019"/>
                  <a:pt x="137158" y="922093"/>
                </a:cubicBezTo>
                <a:cubicBezTo>
                  <a:pt x="143959" y="922093"/>
                  <a:pt x="149516" y="916941"/>
                  <a:pt x="149679" y="910486"/>
                </a:cubicBezTo>
                <a:cubicBezTo>
                  <a:pt x="149841" y="903923"/>
                  <a:pt x="144367" y="898474"/>
                  <a:pt x="137449" y="898320"/>
                </a:cubicBezTo>
                <a:close/>
                <a:moveTo>
                  <a:pt x="137744" y="593738"/>
                </a:moveTo>
                <a:cubicBezTo>
                  <a:pt x="123881" y="593429"/>
                  <a:pt x="112381" y="603844"/>
                  <a:pt x="112056" y="616998"/>
                </a:cubicBezTo>
                <a:cubicBezTo>
                  <a:pt x="111918" y="630301"/>
                  <a:pt x="123142" y="641207"/>
                  <a:pt x="137158" y="641384"/>
                </a:cubicBezTo>
                <a:cubicBezTo>
                  <a:pt x="150789" y="641381"/>
                  <a:pt x="161924" y="631054"/>
                  <a:pt x="162244" y="618121"/>
                </a:cubicBezTo>
                <a:cubicBezTo>
                  <a:pt x="162570" y="604968"/>
                  <a:pt x="151602" y="594052"/>
                  <a:pt x="137744" y="593738"/>
                </a:cubicBezTo>
                <a:close/>
                <a:moveTo>
                  <a:pt x="137449" y="312467"/>
                </a:moveTo>
                <a:cubicBezTo>
                  <a:pt x="130535" y="312312"/>
                  <a:pt x="124795" y="317508"/>
                  <a:pt x="124631" y="324071"/>
                </a:cubicBezTo>
                <a:cubicBezTo>
                  <a:pt x="124552" y="330717"/>
                  <a:pt x="130161" y="336166"/>
                  <a:pt x="137158" y="336240"/>
                </a:cubicBezTo>
                <a:cubicBezTo>
                  <a:pt x="143959" y="336240"/>
                  <a:pt x="149516" y="331088"/>
                  <a:pt x="149679" y="324633"/>
                </a:cubicBezTo>
                <a:cubicBezTo>
                  <a:pt x="149841" y="318071"/>
                  <a:pt x="144367" y="312621"/>
                  <a:pt x="137449" y="312467"/>
                </a:cubicBezTo>
                <a:close/>
                <a:moveTo>
                  <a:pt x="0" y="0"/>
                </a:moveTo>
                <a:lnTo>
                  <a:pt x="4572000" y="0"/>
                </a:lnTo>
                <a:lnTo>
                  <a:pt x="4572000" y="5143500"/>
                </a:lnTo>
                <a:lnTo>
                  <a:pt x="0" y="5143500"/>
                </a:lnTo>
                <a:close/>
              </a:path>
            </a:pathLst>
          </a:custGeom>
          <a:solidFill>
            <a:schemeClr val="bg1">
              <a:lumMod val="85000"/>
            </a:schemeClr>
          </a:solidFill>
        </p:spPr>
        <p:txBody>
          <a:bodyPr wrap="square" anchor="ctr">
            <a:noAutofit/>
          </a:bodyPr>
          <a:lstStyle>
            <a:lvl1pPr marL="0" indent="0" algn="ctr">
              <a:buNone/>
              <a:defRPr/>
            </a:lvl1pPr>
          </a:lstStyle>
          <a:p>
            <a:r>
              <a:rPr lang="en-US"/>
              <a:t>Click to add picture</a:t>
            </a:r>
          </a:p>
        </p:txBody>
      </p:sp>
      <p:sp>
        <p:nvSpPr>
          <p:cNvPr id="37" name="Dots">
            <a:extLst>
              <a:ext uri="{FF2B5EF4-FFF2-40B4-BE49-F238E27FC236}">
                <a16:creationId xmlns:a16="http://schemas.microsoft.com/office/drawing/2014/main" id="{EE9EFEE1-081D-43C2-B79D-9A03DAD0196F}"/>
              </a:ext>
            </a:extLst>
          </p:cNvPr>
          <p:cNvSpPr/>
          <p:nvPr userDrawn="1"/>
        </p:nvSpPr>
        <p:spPr>
          <a:xfrm rot="16200000">
            <a:off x="2916303" y="276035"/>
            <a:ext cx="1793181" cy="184272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accent1"/>
          </a:solidFill>
          <a:ln w="4800" cap="flat">
            <a:noFill/>
            <a:prstDash val="solid"/>
            <a:miter/>
          </a:ln>
        </p:spPr>
        <p:txBody>
          <a:bodyPr rtlCol="0" anchor="ctr"/>
          <a:lstStyle/>
          <a:p>
            <a:endParaRPr lang="en-US"/>
          </a:p>
        </p:txBody>
      </p:sp>
      <p:grpSp>
        <p:nvGrpSpPr>
          <p:cNvPr id="11" name="Graphic 19">
            <a:extLst>
              <a:ext uri="{FF2B5EF4-FFF2-40B4-BE49-F238E27FC236}">
                <a16:creationId xmlns:a16="http://schemas.microsoft.com/office/drawing/2014/main" id="{E1AED2E5-EACC-4379-8B86-BDCC33C414F2}"/>
              </a:ext>
            </a:extLst>
          </p:cNvPr>
          <p:cNvGrpSpPr/>
          <p:nvPr/>
        </p:nvGrpSpPr>
        <p:grpSpPr>
          <a:xfrm>
            <a:off x="571125" y="4482250"/>
            <a:ext cx="1535077" cy="256610"/>
            <a:chOff x="301852" y="4913727"/>
            <a:chExt cx="487916" cy="81562"/>
          </a:xfrm>
          <a:solidFill>
            <a:schemeClr val="tx2"/>
          </a:solidFill>
        </p:grpSpPr>
        <p:sp>
          <p:nvSpPr>
            <p:cNvPr id="12" name="Freeform: Shape 11">
              <a:extLst>
                <a:ext uri="{FF2B5EF4-FFF2-40B4-BE49-F238E27FC236}">
                  <a16:creationId xmlns:a16="http://schemas.microsoft.com/office/drawing/2014/main" id="{1B6BA168-9CE4-44AB-B941-D8DA4F05E79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7C94091C-6139-4AFE-89FC-2B31F67136BA}"/>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2373ACD1-A8F0-4238-BB65-845CC0309217}"/>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567C362-E84E-440A-8FB1-AEE702C8EE7E}"/>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294458EE-BAB5-4F5D-8AD0-E3DCB92505A2}"/>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677978A7-70C7-4F30-927E-37994B0EC79F}"/>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6B868A66-D56A-4AE3-B9EB-8DA8B77CCAE9}"/>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3A65657E-3350-49C4-80F1-230CA744F304}"/>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57EA226B-3CD7-4150-951D-C7E8373D179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95910130-9080-4F24-B7C6-72FEB75AD2CD}"/>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C84E3B8-A874-464A-9343-39D84B674DC7}"/>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82C8E9EB-3D75-4469-B770-80DA62F0B1DA}"/>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5D489DD3-7B6F-4BB5-B7A3-F00CCFB28C8E}"/>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E26E3C15-90E3-49A7-B611-6558D0D1043A}"/>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1B95DFB8-9A64-4C6F-A877-531F37AD0F20}"/>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126215F6-3A3D-44A7-8588-FB218EE36DC1}"/>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7C6B71A1-9996-4901-B9D3-54FC81E74F1A}"/>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31D2AC48-6726-4552-87BB-E6D57D78A20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DA4CC45-8BAB-4AE6-B09B-2C920E8D1F09}"/>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B5DD9E6-B7AC-48D1-8849-FD3548138D28}"/>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33" name="Title 1">
            <a:extLst>
              <a:ext uri="{FF2B5EF4-FFF2-40B4-BE49-F238E27FC236}">
                <a16:creationId xmlns:a16="http://schemas.microsoft.com/office/drawing/2014/main" id="{1053A396-A4E8-411D-9AC4-A95D53FA725A}"/>
              </a:ext>
            </a:extLst>
          </p:cNvPr>
          <p:cNvSpPr>
            <a:spLocks noGrp="1"/>
          </p:cNvSpPr>
          <p:nvPr>
            <p:ph type="ctrTitle" hasCustomPrompt="1"/>
          </p:nvPr>
        </p:nvSpPr>
        <p:spPr>
          <a:xfrm>
            <a:off x="576261" y="231776"/>
            <a:ext cx="2824965" cy="2583344"/>
          </a:xfrm>
        </p:spPr>
        <p:txBody>
          <a:bodyPr anchor="b"/>
          <a:lstStyle>
            <a:lvl1pPr algn="l">
              <a:defRPr sz="4400" b="0">
                <a:solidFill>
                  <a:schemeClr val="tx2"/>
                </a:solidFill>
              </a:defRPr>
            </a:lvl1pPr>
          </a:lstStyle>
          <a:p>
            <a:r>
              <a:rPr lang="en-US"/>
              <a:t>Add text for example Thank you</a:t>
            </a:r>
          </a:p>
        </p:txBody>
      </p:sp>
      <p:sp>
        <p:nvSpPr>
          <p:cNvPr id="36" name="Text Placeholder 33">
            <a:extLst>
              <a:ext uri="{FF2B5EF4-FFF2-40B4-BE49-F238E27FC236}">
                <a16:creationId xmlns:a16="http://schemas.microsoft.com/office/drawing/2014/main" id="{2B055659-967E-4FB4-B761-219916CE0D3C}"/>
              </a:ext>
            </a:extLst>
          </p:cNvPr>
          <p:cNvSpPr>
            <a:spLocks noGrp="1"/>
          </p:cNvSpPr>
          <p:nvPr>
            <p:ph type="body" sz="quarter" idx="13" hasCustomPrompt="1"/>
          </p:nvPr>
        </p:nvSpPr>
        <p:spPr>
          <a:xfrm>
            <a:off x="576261" y="3890836"/>
            <a:ext cx="2705129" cy="365125"/>
          </a:xfrm>
        </p:spPr>
        <p:txBody>
          <a:bodyPr anchor="b">
            <a:normAutofit/>
          </a:bodyPr>
          <a:lstStyle>
            <a:lvl1pPr marL="0" indent="0">
              <a:spcBef>
                <a:spcPts val="0"/>
              </a:spcBef>
              <a:buNone/>
              <a:defRPr sz="1100">
                <a:solidFill>
                  <a:srgbClr val="808080"/>
                </a:solidFill>
              </a:defRPr>
            </a:lvl1pPr>
            <a:lvl2pPr marL="179388" indent="0">
              <a:buNone/>
              <a:defRPr/>
            </a:lvl2pPr>
            <a:lvl3pPr marL="360362" indent="0">
              <a:buNone/>
              <a:defRPr/>
            </a:lvl3pPr>
            <a:lvl4pPr marL="539750" indent="0">
              <a:buNone/>
              <a:defRPr/>
            </a:lvl4pPr>
            <a:lvl5pPr marL="719137" indent="0">
              <a:buNone/>
              <a:defRPr/>
            </a:lvl5pPr>
          </a:lstStyle>
          <a:p>
            <a:pPr lvl="0"/>
            <a:r>
              <a:rPr lang="en-US"/>
              <a:t>Click to add date and/or presenters name</a:t>
            </a:r>
          </a:p>
        </p:txBody>
      </p:sp>
    </p:spTree>
    <p:extLst>
      <p:ext uri="{BB962C8B-B14F-4D97-AF65-F5344CB8AC3E}">
        <p14:creationId xmlns:p14="http://schemas.microsoft.com/office/powerpoint/2010/main" val="1841741101"/>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363">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peaker 2">
    <p:bg>
      <p:bgPr>
        <a:solidFill>
          <a:schemeClr val="accent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1053A396-A4E8-411D-9AC4-A95D53FA725A}"/>
              </a:ext>
            </a:extLst>
          </p:cNvPr>
          <p:cNvSpPr>
            <a:spLocks noGrp="1"/>
          </p:cNvSpPr>
          <p:nvPr>
            <p:ph type="ctrTitle" hasCustomPrompt="1"/>
          </p:nvPr>
        </p:nvSpPr>
        <p:spPr>
          <a:xfrm>
            <a:off x="287338" y="837147"/>
            <a:ext cx="4392923" cy="1882203"/>
          </a:xfrm>
        </p:spPr>
        <p:txBody>
          <a:bodyPr anchor="b"/>
          <a:lstStyle>
            <a:lvl1pPr algn="l">
              <a:defRPr sz="4400" b="0">
                <a:solidFill>
                  <a:schemeClr val="bg1"/>
                </a:solidFill>
              </a:defRPr>
            </a:lvl1pPr>
          </a:lstStyle>
          <a:p>
            <a:r>
              <a:rPr lang="en-GB"/>
              <a:t>Speakers name</a:t>
            </a:r>
          </a:p>
        </p:txBody>
      </p:sp>
      <p:sp>
        <p:nvSpPr>
          <p:cNvPr id="35" name="Subtitle 2">
            <a:extLst>
              <a:ext uri="{FF2B5EF4-FFF2-40B4-BE49-F238E27FC236}">
                <a16:creationId xmlns:a16="http://schemas.microsoft.com/office/drawing/2014/main" id="{0A3928A5-23A9-42AB-BE2A-254DDB2EE1F6}"/>
              </a:ext>
            </a:extLst>
          </p:cNvPr>
          <p:cNvSpPr>
            <a:spLocks noGrp="1"/>
          </p:cNvSpPr>
          <p:nvPr>
            <p:ph type="subTitle" idx="1" hasCustomPrompt="1"/>
          </p:nvPr>
        </p:nvSpPr>
        <p:spPr>
          <a:xfrm>
            <a:off x="287338" y="2719350"/>
            <a:ext cx="4392923" cy="1008000"/>
          </a:xfrm>
        </p:spPr>
        <p:txBody>
          <a:bodyPr>
            <a:noAutofit/>
          </a:bodyPr>
          <a:lstStyle>
            <a:lvl1pPr marL="0" indent="0" algn="l">
              <a:buNone/>
              <a:defRPr sz="1600" b="0">
                <a:solidFill>
                  <a:srgbClr val="EACBBB"/>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add role title</a:t>
            </a:r>
          </a:p>
        </p:txBody>
      </p:sp>
      <p:grpSp>
        <p:nvGrpSpPr>
          <p:cNvPr id="34" name="Graphic 19">
            <a:extLst>
              <a:ext uri="{FF2B5EF4-FFF2-40B4-BE49-F238E27FC236}">
                <a16:creationId xmlns:a16="http://schemas.microsoft.com/office/drawing/2014/main" id="{30CCF508-8A96-414E-9404-07DB1BC11164}"/>
              </a:ext>
              <a:ext uri="{C183D7F6-B498-43B3-948B-1728B52AA6E4}">
                <adec:decorative xmlns:adec="http://schemas.microsoft.com/office/drawing/2017/decorative" val="1"/>
              </a:ext>
            </a:extLst>
          </p:cNvPr>
          <p:cNvGrpSpPr/>
          <p:nvPr userDrawn="1"/>
        </p:nvGrpSpPr>
        <p:grpSpPr>
          <a:xfrm>
            <a:off x="294595" y="4913727"/>
            <a:ext cx="487916" cy="81562"/>
            <a:chOff x="301852" y="4913727"/>
            <a:chExt cx="487916" cy="81562"/>
          </a:xfrm>
          <a:solidFill>
            <a:srgbClr val="9994B1"/>
          </a:solidFill>
        </p:grpSpPr>
        <p:sp>
          <p:nvSpPr>
            <p:cNvPr id="37" name="Freeform: Shape 36">
              <a:extLst>
                <a:ext uri="{FF2B5EF4-FFF2-40B4-BE49-F238E27FC236}">
                  <a16:creationId xmlns:a16="http://schemas.microsoft.com/office/drawing/2014/main" id="{FF07F829-F6FC-4DF2-90CA-7E0E05E129F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6C99CDAA-6B26-4696-95A7-75B99CF0A8D5}"/>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749E2DEE-F59C-4F32-839F-23EF943860C6}"/>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34FECE93-C406-440F-B693-95442BB2B39D}"/>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92779207-3649-4476-B022-010AD1C8527D}"/>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8F519B0A-0299-483D-BAFF-7DB63D01CAF8}"/>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12CBB9F8-0686-4E84-A9E1-C36C0BFC789A}"/>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2A0F79D2-7F6D-4A6C-99C4-1197C1C96A4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725792C8-2B0A-4D38-8872-2BA9859CC20C}"/>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1C6C7FB1-D6C2-4132-87FD-770849F63E7A}"/>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3A97DBC4-3087-4BF9-837F-611C44A4C982}"/>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48" name="Freeform: Shape 47">
              <a:extLst>
                <a:ext uri="{FF2B5EF4-FFF2-40B4-BE49-F238E27FC236}">
                  <a16:creationId xmlns:a16="http://schemas.microsoft.com/office/drawing/2014/main" id="{BA90523E-2EEF-4C47-8A8E-75151ECB51E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49" name="Freeform: Shape 48">
              <a:extLst>
                <a:ext uri="{FF2B5EF4-FFF2-40B4-BE49-F238E27FC236}">
                  <a16:creationId xmlns:a16="http://schemas.microsoft.com/office/drawing/2014/main" id="{8AF56317-AA4A-4D20-98E3-07A50B1DB919}"/>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50" name="Freeform: Shape 49">
              <a:extLst>
                <a:ext uri="{FF2B5EF4-FFF2-40B4-BE49-F238E27FC236}">
                  <a16:creationId xmlns:a16="http://schemas.microsoft.com/office/drawing/2014/main" id="{A9E2A8E1-D8EA-4D9A-BF79-BBC3C8319030}"/>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51" name="Freeform: Shape 50">
              <a:extLst>
                <a:ext uri="{FF2B5EF4-FFF2-40B4-BE49-F238E27FC236}">
                  <a16:creationId xmlns:a16="http://schemas.microsoft.com/office/drawing/2014/main" id="{759C028A-6019-4F31-98BF-64BCC56D005C}"/>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8E578A76-37FF-465B-A2F8-022311982319}"/>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53" name="Freeform: Shape 52">
              <a:extLst>
                <a:ext uri="{FF2B5EF4-FFF2-40B4-BE49-F238E27FC236}">
                  <a16:creationId xmlns:a16="http://schemas.microsoft.com/office/drawing/2014/main" id="{FA3D30F8-66D8-42FE-A00A-CBC30A14DA93}"/>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D47D2386-F1CE-4D5D-A178-537E05B7FAA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956E0BFB-980D-49F4-BE48-1D88A88AADB8}"/>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56" name="Freeform: Shape 55">
              <a:extLst>
                <a:ext uri="{FF2B5EF4-FFF2-40B4-BE49-F238E27FC236}">
                  <a16:creationId xmlns:a16="http://schemas.microsoft.com/office/drawing/2014/main" id="{AB7FACB1-263A-42DA-8964-252FBF1B7141}"/>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4" name="Date Placeholder 3">
            <a:extLst>
              <a:ext uri="{FF2B5EF4-FFF2-40B4-BE49-F238E27FC236}">
                <a16:creationId xmlns:a16="http://schemas.microsoft.com/office/drawing/2014/main" id="{D5A9B3A4-EC1D-48FE-AA9D-498A39DEE645}"/>
              </a:ext>
            </a:extLst>
          </p:cNvPr>
          <p:cNvSpPr>
            <a:spLocks noGrp="1"/>
          </p:cNvSpPr>
          <p:nvPr>
            <p:ph type="dt" sz="half" idx="10"/>
          </p:nvPr>
        </p:nvSpPr>
        <p:spPr/>
        <p:txBody>
          <a:bodyPr/>
          <a:lstStyle>
            <a:lvl1pPr>
              <a:defRPr>
                <a:solidFill>
                  <a:srgbClr val="9994B1"/>
                </a:solidFill>
              </a:defRPr>
            </a:lvl1pPr>
          </a:lstStyle>
          <a:p>
            <a:r>
              <a:rPr lang="en-US"/>
              <a:t>December 14, 2021</a:t>
            </a:r>
            <a:endParaRPr lang="en-GB"/>
          </a:p>
        </p:txBody>
      </p:sp>
      <p:sp>
        <p:nvSpPr>
          <p:cNvPr id="5" name="Footer Placeholder 4">
            <a:extLst>
              <a:ext uri="{FF2B5EF4-FFF2-40B4-BE49-F238E27FC236}">
                <a16:creationId xmlns:a16="http://schemas.microsoft.com/office/drawing/2014/main" id="{7DB2D188-24CD-4318-B9F6-CDB0F6DA71DC}"/>
              </a:ext>
            </a:extLst>
          </p:cNvPr>
          <p:cNvSpPr>
            <a:spLocks noGrp="1"/>
          </p:cNvSpPr>
          <p:nvPr>
            <p:ph type="ftr" sz="quarter" idx="11"/>
          </p:nvPr>
        </p:nvSpPr>
        <p:spPr/>
        <p:txBody>
          <a:bodyPr/>
          <a:lstStyle>
            <a:lvl1pPr>
              <a:defRPr>
                <a:solidFill>
                  <a:srgbClr val="9994B1"/>
                </a:solidFill>
              </a:defRPr>
            </a:lvl1pPr>
          </a:lstStyle>
          <a:p>
            <a:r>
              <a:rPr lang="en-GB"/>
              <a:t>Public</a:t>
            </a:r>
          </a:p>
        </p:txBody>
      </p:sp>
      <p:sp>
        <p:nvSpPr>
          <p:cNvPr id="6" name="Slide Number Placeholder 5">
            <a:extLst>
              <a:ext uri="{FF2B5EF4-FFF2-40B4-BE49-F238E27FC236}">
                <a16:creationId xmlns:a16="http://schemas.microsoft.com/office/drawing/2014/main" id="{387CCF62-5A96-461B-B8BA-E249CAEFFB4F}"/>
              </a:ext>
            </a:extLst>
          </p:cNvPr>
          <p:cNvSpPr>
            <a:spLocks noGrp="1"/>
          </p:cNvSpPr>
          <p:nvPr>
            <p:ph type="sldNum" sz="quarter" idx="12"/>
          </p:nvPr>
        </p:nvSpPr>
        <p:spPr/>
        <p:txBody>
          <a:bodyPr/>
          <a:lstStyle>
            <a:lvl1pPr>
              <a:defRPr>
                <a:solidFill>
                  <a:srgbClr val="9994B1"/>
                </a:solidFill>
              </a:defRPr>
            </a:lvl1pPr>
          </a:lstStyle>
          <a:p>
            <a:fld id="{61E25E67-CBB9-434B-BBF7-0A5E970272B8}" type="slidenum">
              <a:rPr lang="en-GB" smtClean="0"/>
              <a:pPr/>
              <a:t>‹#›</a:t>
            </a:fld>
            <a:endParaRPr lang="en-GB"/>
          </a:p>
        </p:txBody>
      </p:sp>
      <p:sp>
        <p:nvSpPr>
          <p:cNvPr id="63" name="Picture Placeholder 62">
            <a:extLst>
              <a:ext uri="{FF2B5EF4-FFF2-40B4-BE49-F238E27FC236}">
                <a16:creationId xmlns:a16="http://schemas.microsoft.com/office/drawing/2014/main" id="{ED1BA532-3110-40F8-A761-D6129FF3DF71}"/>
              </a:ext>
            </a:extLst>
          </p:cNvPr>
          <p:cNvSpPr>
            <a:spLocks noGrp="1"/>
          </p:cNvSpPr>
          <p:nvPr>
            <p:ph type="pic" sz="quarter" idx="14" hasCustomPrompt="1"/>
          </p:nvPr>
        </p:nvSpPr>
        <p:spPr>
          <a:xfrm>
            <a:off x="5915025" y="1050925"/>
            <a:ext cx="2524125" cy="3338513"/>
          </a:xfrm>
          <a:prstGeom prst="rect">
            <a:avLst/>
          </a:prstGeom>
          <a:solidFill>
            <a:schemeClr val="bg1">
              <a:lumMod val="75000"/>
            </a:schemeClr>
          </a:solidFill>
        </p:spPr>
        <p:txBody>
          <a:bodyPr wrap="square" anchor="ctr">
            <a:noAutofit/>
          </a:bodyPr>
          <a:lstStyle>
            <a:lvl1pPr marL="0" indent="0" algn="ctr">
              <a:buNone/>
              <a:defRPr sz="1200">
                <a:solidFill>
                  <a:schemeClr val="bg1"/>
                </a:solidFill>
              </a:defRPr>
            </a:lvl1pPr>
          </a:lstStyle>
          <a:p>
            <a:r>
              <a:rPr lang="en-GB"/>
              <a:t>Click to add picture</a:t>
            </a:r>
          </a:p>
        </p:txBody>
      </p:sp>
    </p:spTree>
    <p:extLst>
      <p:ext uri="{BB962C8B-B14F-4D97-AF65-F5344CB8AC3E}">
        <p14:creationId xmlns:p14="http://schemas.microsoft.com/office/powerpoint/2010/main" val="1973769599"/>
      </p:ext>
    </p:extLst>
  </p:cSld>
  <p:clrMapOvr>
    <a:masterClrMapping/>
  </p:clrMapOvr>
  <p:extLst>
    <p:ext uri="{DCECCB84-F9BA-43D5-87BE-67443E8EF086}">
      <p15:sldGuideLst xmlns:p15="http://schemas.microsoft.com/office/powerpoint/2012/main">
        <p15:guide id="1" pos="363">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End slide 2">
    <p:bg>
      <p:bgPr>
        <a:solidFill>
          <a:schemeClr val="tx2"/>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1629A0C0-C4FA-4BD5-B2B6-6748A116A518}"/>
              </a:ext>
            </a:extLst>
          </p:cNvPr>
          <p:cNvSpPr/>
          <p:nvPr userDrawn="1"/>
        </p:nvSpPr>
        <p:spPr>
          <a:xfrm>
            <a:off x="4604362" y="0"/>
            <a:ext cx="453963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Picture Placeholder 33">
            <a:extLst>
              <a:ext uri="{FF2B5EF4-FFF2-40B4-BE49-F238E27FC236}">
                <a16:creationId xmlns:a16="http://schemas.microsoft.com/office/drawing/2014/main" id="{91380D2C-E53A-487E-B484-96C822075E1F}"/>
              </a:ext>
            </a:extLst>
          </p:cNvPr>
          <p:cNvSpPr>
            <a:spLocks noGrp="1"/>
          </p:cNvSpPr>
          <p:nvPr>
            <p:ph type="pic" sz="quarter" idx="14" hasCustomPrompt="1"/>
          </p:nvPr>
        </p:nvSpPr>
        <p:spPr>
          <a:xfrm>
            <a:off x="4572000" y="0"/>
            <a:ext cx="4572000" cy="5143500"/>
          </a:xfrm>
          <a:custGeom>
            <a:avLst/>
            <a:gdLst>
              <a:gd name="connsiteX0" fmla="*/ 137498 w 4572000"/>
              <a:gd name="connsiteY0" fmla="*/ 2070213 h 5143500"/>
              <a:gd name="connsiteX1" fmla="*/ 124631 w 4572000"/>
              <a:gd name="connsiteY1" fmla="*/ 2081770 h 5143500"/>
              <a:gd name="connsiteX2" fmla="*/ 124631 w 4572000"/>
              <a:gd name="connsiteY2" fmla="*/ 2081817 h 5143500"/>
              <a:gd name="connsiteX3" fmla="*/ 137158 w 4572000"/>
              <a:gd name="connsiteY3" fmla="*/ 2093986 h 5143500"/>
              <a:gd name="connsiteX4" fmla="*/ 149674 w 4572000"/>
              <a:gd name="connsiteY4" fmla="*/ 2082425 h 5143500"/>
              <a:gd name="connsiteX5" fmla="*/ 137498 w 4572000"/>
              <a:gd name="connsiteY5" fmla="*/ 2070213 h 5143500"/>
              <a:gd name="connsiteX6" fmla="*/ 137789 w 4572000"/>
              <a:gd name="connsiteY6" fmla="*/ 1765449 h 5143500"/>
              <a:gd name="connsiteX7" fmla="*/ 112056 w 4572000"/>
              <a:gd name="connsiteY7" fmla="*/ 1788657 h 5143500"/>
              <a:gd name="connsiteX8" fmla="*/ 112056 w 4572000"/>
              <a:gd name="connsiteY8" fmla="*/ 1788707 h 5143500"/>
              <a:gd name="connsiteX9" fmla="*/ 137157 w 4572000"/>
              <a:gd name="connsiteY9" fmla="*/ 1813090 h 5143500"/>
              <a:gd name="connsiteX10" fmla="*/ 162245 w 4572000"/>
              <a:gd name="connsiteY10" fmla="*/ 1789873 h 5143500"/>
              <a:gd name="connsiteX11" fmla="*/ 137789 w 4572000"/>
              <a:gd name="connsiteY11" fmla="*/ 1765449 h 5143500"/>
              <a:gd name="connsiteX12" fmla="*/ 137498 w 4572000"/>
              <a:gd name="connsiteY12" fmla="*/ 1484172 h 5143500"/>
              <a:gd name="connsiteX13" fmla="*/ 124631 w 4572000"/>
              <a:gd name="connsiteY13" fmla="*/ 1495729 h 5143500"/>
              <a:gd name="connsiteX14" fmla="*/ 124631 w 4572000"/>
              <a:gd name="connsiteY14" fmla="*/ 1495874 h 5143500"/>
              <a:gd name="connsiteX15" fmla="*/ 137157 w 4572000"/>
              <a:gd name="connsiteY15" fmla="*/ 1507945 h 5143500"/>
              <a:gd name="connsiteX16" fmla="*/ 149674 w 4572000"/>
              <a:gd name="connsiteY16" fmla="*/ 1496384 h 5143500"/>
              <a:gd name="connsiteX17" fmla="*/ 137498 w 4572000"/>
              <a:gd name="connsiteY17" fmla="*/ 1484172 h 5143500"/>
              <a:gd name="connsiteX18" fmla="*/ 137498 w 4572000"/>
              <a:gd name="connsiteY18" fmla="*/ 1191246 h 5143500"/>
              <a:gd name="connsiteX19" fmla="*/ 124631 w 4572000"/>
              <a:gd name="connsiteY19" fmla="*/ 1202803 h 5143500"/>
              <a:gd name="connsiteX20" fmla="*/ 124631 w 4572000"/>
              <a:gd name="connsiteY20" fmla="*/ 1202948 h 5143500"/>
              <a:gd name="connsiteX21" fmla="*/ 137157 w 4572000"/>
              <a:gd name="connsiteY21" fmla="*/ 1215019 h 5143500"/>
              <a:gd name="connsiteX22" fmla="*/ 149674 w 4572000"/>
              <a:gd name="connsiteY22" fmla="*/ 1203458 h 5143500"/>
              <a:gd name="connsiteX23" fmla="*/ 137498 w 4572000"/>
              <a:gd name="connsiteY23" fmla="*/ 1191246 h 5143500"/>
              <a:gd name="connsiteX24" fmla="*/ 137449 w 4572000"/>
              <a:gd name="connsiteY24" fmla="*/ 898320 h 5143500"/>
              <a:gd name="connsiteX25" fmla="*/ 124631 w 4572000"/>
              <a:gd name="connsiteY25" fmla="*/ 909924 h 5143500"/>
              <a:gd name="connsiteX26" fmla="*/ 137158 w 4572000"/>
              <a:gd name="connsiteY26" fmla="*/ 922093 h 5143500"/>
              <a:gd name="connsiteX27" fmla="*/ 149679 w 4572000"/>
              <a:gd name="connsiteY27" fmla="*/ 910486 h 5143500"/>
              <a:gd name="connsiteX28" fmla="*/ 137449 w 4572000"/>
              <a:gd name="connsiteY28" fmla="*/ 898320 h 5143500"/>
              <a:gd name="connsiteX29" fmla="*/ 137744 w 4572000"/>
              <a:gd name="connsiteY29" fmla="*/ 593738 h 5143500"/>
              <a:gd name="connsiteX30" fmla="*/ 112056 w 4572000"/>
              <a:gd name="connsiteY30" fmla="*/ 616998 h 5143500"/>
              <a:gd name="connsiteX31" fmla="*/ 137158 w 4572000"/>
              <a:gd name="connsiteY31" fmla="*/ 641384 h 5143500"/>
              <a:gd name="connsiteX32" fmla="*/ 162244 w 4572000"/>
              <a:gd name="connsiteY32" fmla="*/ 618121 h 5143500"/>
              <a:gd name="connsiteX33" fmla="*/ 137744 w 4572000"/>
              <a:gd name="connsiteY33" fmla="*/ 593738 h 5143500"/>
              <a:gd name="connsiteX34" fmla="*/ 137449 w 4572000"/>
              <a:gd name="connsiteY34" fmla="*/ 312467 h 5143500"/>
              <a:gd name="connsiteX35" fmla="*/ 124631 w 4572000"/>
              <a:gd name="connsiteY35" fmla="*/ 324071 h 5143500"/>
              <a:gd name="connsiteX36" fmla="*/ 137158 w 4572000"/>
              <a:gd name="connsiteY36" fmla="*/ 336240 h 5143500"/>
              <a:gd name="connsiteX37" fmla="*/ 149679 w 4572000"/>
              <a:gd name="connsiteY37" fmla="*/ 324633 h 5143500"/>
              <a:gd name="connsiteX38" fmla="*/ 137449 w 4572000"/>
              <a:gd name="connsiteY38" fmla="*/ 312467 h 5143500"/>
              <a:gd name="connsiteX39" fmla="*/ 0 w 4572000"/>
              <a:gd name="connsiteY39" fmla="*/ 0 h 5143500"/>
              <a:gd name="connsiteX40" fmla="*/ 4572000 w 4572000"/>
              <a:gd name="connsiteY40" fmla="*/ 0 h 5143500"/>
              <a:gd name="connsiteX41" fmla="*/ 4572000 w 4572000"/>
              <a:gd name="connsiteY41" fmla="*/ 5143500 h 5143500"/>
              <a:gd name="connsiteX42" fmla="*/ 0 w 4572000"/>
              <a:gd name="connsiteY42"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572000" h="5143500">
                <a:moveTo>
                  <a:pt x="137498" y="2070213"/>
                </a:moveTo>
                <a:cubicBezTo>
                  <a:pt x="130585" y="2070030"/>
                  <a:pt x="124824" y="2075207"/>
                  <a:pt x="124631" y="2081770"/>
                </a:cubicBezTo>
                <a:cubicBezTo>
                  <a:pt x="124631" y="2081784"/>
                  <a:pt x="124631" y="2081802"/>
                  <a:pt x="124631" y="2081817"/>
                </a:cubicBezTo>
                <a:cubicBezTo>
                  <a:pt x="124547" y="2088463"/>
                  <a:pt x="130161" y="2093912"/>
                  <a:pt x="137158" y="2093986"/>
                </a:cubicBezTo>
                <a:cubicBezTo>
                  <a:pt x="143939" y="2093982"/>
                  <a:pt x="149486" y="2088862"/>
                  <a:pt x="149674" y="2082425"/>
                </a:cubicBezTo>
                <a:cubicBezTo>
                  <a:pt x="149866" y="2075863"/>
                  <a:pt x="144413" y="2070395"/>
                  <a:pt x="137498" y="2070213"/>
                </a:cubicBezTo>
                <a:close/>
                <a:moveTo>
                  <a:pt x="137789" y="1765449"/>
                </a:moveTo>
                <a:cubicBezTo>
                  <a:pt x="123931" y="1765111"/>
                  <a:pt x="112411" y="1775503"/>
                  <a:pt x="112056" y="1788657"/>
                </a:cubicBezTo>
                <a:cubicBezTo>
                  <a:pt x="112056" y="1788675"/>
                  <a:pt x="112056" y="1788689"/>
                  <a:pt x="112056" y="1788707"/>
                </a:cubicBezTo>
                <a:cubicBezTo>
                  <a:pt x="111893" y="1802020"/>
                  <a:pt x="123132" y="1812936"/>
                  <a:pt x="137157" y="1813090"/>
                </a:cubicBezTo>
                <a:cubicBezTo>
                  <a:pt x="150769" y="1813086"/>
                  <a:pt x="161893" y="1802788"/>
                  <a:pt x="162245" y="1789873"/>
                </a:cubicBezTo>
                <a:cubicBezTo>
                  <a:pt x="162595" y="1776720"/>
                  <a:pt x="151651" y="1765781"/>
                  <a:pt x="137789" y="1765449"/>
                </a:cubicBezTo>
                <a:close/>
                <a:moveTo>
                  <a:pt x="137498" y="1484172"/>
                </a:moveTo>
                <a:cubicBezTo>
                  <a:pt x="130584" y="1483989"/>
                  <a:pt x="124823" y="1489166"/>
                  <a:pt x="124631" y="1495729"/>
                </a:cubicBezTo>
                <a:cubicBezTo>
                  <a:pt x="124631" y="1495776"/>
                  <a:pt x="124631" y="1495823"/>
                  <a:pt x="124631" y="1495874"/>
                </a:cubicBezTo>
                <a:cubicBezTo>
                  <a:pt x="124577" y="1502488"/>
                  <a:pt x="130184" y="1507895"/>
                  <a:pt x="137157" y="1507945"/>
                </a:cubicBezTo>
                <a:cubicBezTo>
                  <a:pt x="143938" y="1507941"/>
                  <a:pt x="149486" y="1502821"/>
                  <a:pt x="149674" y="1496384"/>
                </a:cubicBezTo>
                <a:cubicBezTo>
                  <a:pt x="149866" y="1489822"/>
                  <a:pt x="144412" y="1484354"/>
                  <a:pt x="137498" y="1484172"/>
                </a:cubicBezTo>
                <a:close/>
                <a:moveTo>
                  <a:pt x="137498" y="1191246"/>
                </a:moveTo>
                <a:cubicBezTo>
                  <a:pt x="130584" y="1191064"/>
                  <a:pt x="124823" y="1196240"/>
                  <a:pt x="124631" y="1202803"/>
                </a:cubicBezTo>
                <a:cubicBezTo>
                  <a:pt x="124631" y="1202850"/>
                  <a:pt x="124631" y="1202897"/>
                  <a:pt x="124631" y="1202948"/>
                </a:cubicBezTo>
                <a:cubicBezTo>
                  <a:pt x="124577" y="1209562"/>
                  <a:pt x="130184" y="1214969"/>
                  <a:pt x="137157" y="1215019"/>
                </a:cubicBezTo>
                <a:cubicBezTo>
                  <a:pt x="143938" y="1215015"/>
                  <a:pt x="149486" y="1209895"/>
                  <a:pt x="149674" y="1203458"/>
                </a:cubicBezTo>
                <a:cubicBezTo>
                  <a:pt x="149866" y="1196896"/>
                  <a:pt x="144412" y="1191428"/>
                  <a:pt x="137498" y="1191246"/>
                </a:cubicBezTo>
                <a:close/>
                <a:moveTo>
                  <a:pt x="137449" y="898320"/>
                </a:moveTo>
                <a:cubicBezTo>
                  <a:pt x="130535" y="898165"/>
                  <a:pt x="124795" y="903361"/>
                  <a:pt x="124631" y="909924"/>
                </a:cubicBezTo>
                <a:cubicBezTo>
                  <a:pt x="124552" y="916570"/>
                  <a:pt x="130161" y="922019"/>
                  <a:pt x="137158" y="922093"/>
                </a:cubicBezTo>
                <a:cubicBezTo>
                  <a:pt x="143959" y="922093"/>
                  <a:pt x="149516" y="916941"/>
                  <a:pt x="149679" y="910486"/>
                </a:cubicBezTo>
                <a:cubicBezTo>
                  <a:pt x="149841" y="903923"/>
                  <a:pt x="144367" y="898474"/>
                  <a:pt x="137449" y="898320"/>
                </a:cubicBezTo>
                <a:close/>
                <a:moveTo>
                  <a:pt x="137744" y="593738"/>
                </a:moveTo>
                <a:cubicBezTo>
                  <a:pt x="123881" y="593429"/>
                  <a:pt x="112381" y="603844"/>
                  <a:pt x="112056" y="616998"/>
                </a:cubicBezTo>
                <a:cubicBezTo>
                  <a:pt x="111918" y="630301"/>
                  <a:pt x="123142" y="641207"/>
                  <a:pt x="137158" y="641384"/>
                </a:cubicBezTo>
                <a:cubicBezTo>
                  <a:pt x="150789" y="641381"/>
                  <a:pt x="161924" y="631054"/>
                  <a:pt x="162244" y="618121"/>
                </a:cubicBezTo>
                <a:cubicBezTo>
                  <a:pt x="162570" y="604968"/>
                  <a:pt x="151602" y="594052"/>
                  <a:pt x="137744" y="593738"/>
                </a:cubicBezTo>
                <a:close/>
                <a:moveTo>
                  <a:pt x="137449" y="312467"/>
                </a:moveTo>
                <a:cubicBezTo>
                  <a:pt x="130535" y="312312"/>
                  <a:pt x="124795" y="317508"/>
                  <a:pt x="124631" y="324071"/>
                </a:cubicBezTo>
                <a:cubicBezTo>
                  <a:pt x="124552" y="330717"/>
                  <a:pt x="130161" y="336166"/>
                  <a:pt x="137158" y="336240"/>
                </a:cubicBezTo>
                <a:cubicBezTo>
                  <a:pt x="143959" y="336240"/>
                  <a:pt x="149516" y="331088"/>
                  <a:pt x="149679" y="324633"/>
                </a:cubicBezTo>
                <a:cubicBezTo>
                  <a:pt x="149841" y="318071"/>
                  <a:pt x="144367" y="312621"/>
                  <a:pt x="137449" y="312467"/>
                </a:cubicBezTo>
                <a:close/>
                <a:moveTo>
                  <a:pt x="0" y="0"/>
                </a:moveTo>
                <a:lnTo>
                  <a:pt x="4572000" y="0"/>
                </a:lnTo>
                <a:lnTo>
                  <a:pt x="4572000" y="5143500"/>
                </a:lnTo>
                <a:lnTo>
                  <a:pt x="0" y="5143500"/>
                </a:lnTo>
                <a:close/>
              </a:path>
            </a:pathLst>
          </a:custGeom>
          <a:solidFill>
            <a:schemeClr val="bg1">
              <a:lumMod val="85000"/>
            </a:schemeClr>
          </a:solidFill>
        </p:spPr>
        <p:txBody>
          <a:bodyPr wrap="square" anchor="ctr">
            <a:noAutofit/>
          </a:bodyPr>
          <a:lstStyle>
            <a:lvl1pPr marL="0" indent="0" algn="ctr">
              <a:buNone/>
              <a:defRPr/>
            </a:lvl1pPr>
          </a:lstStyle>
          <a:p>
            <a:r>
              <a:rPr lang="en-US"/>
              <a:t>Click to add picture</a:t>
            </a:r>
          </a:p>
        </p:txBody>
      </p:sp>
      <p:sp>
        <p:nvSpPr>
          <p:cNvPr id="37" name="Dots">
            <a:extLst>
              <a:ext uri="{FF2B5EF4-FFF2-40B4-BE49-F238E27FC236}">
                <a16:creationId xmlns:a16="http://schemas.microsoft.com/office/drawing/2014/main" id="{EE9EFEE1-081D-43C2-B79D-9A03DAD0196F}"/>
              </a:ext>
            </a:extLst>
          </p:cNvPr>
          <p:cNvSpPr/>
          <p:nvPr userDrawn="1"/>
        </p:nvSpPr>
        <p:spPr>
          <a:xfrm rot="16200000">
            <a:off x="2916303" y="276035"/>
            <a:ext cx="1793181" cy="184272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accent1"/>
          </a:solidFill>
          <a:ln w="4800" cap="flat">
            <a:noFill/>
            <a:prstDash val="solid"/>
            <a:miter/>
          </a:ln>
        </p:spPr>
        <p:txBody>
          <a:bodyPr rtlCol="0" anchor="ctr"/>
          <a:lstStyle/>
          <a:p>
            <a:endParaRPr lang="en-US"/>
          </a:p>
        </p:txBody>
      </p:sp>
      <p:grpSp>
        <p:nvGrpSpPr>
          <p:cNvPr id="11" name="Graphic 19">
            <a:extLst>
              <a:ext uri="{FF2B5EF4-FFF2-40B4-BE49-F238E27FC236}">
                <a16:creationId xmlns:a16="http://schemas.microsoft.com/office/drawing/2014/main" id="{E1AED2E5-EACC-4379-8B86-BDCC33C414F2}"/>
              </a:ext>
            </a:extLst>
          </p:cNvPr>
          <p:cNvGrpSpPr/>
          <p:nvPr/>
        </p:nvGrpSpPr>
        <p:grpSpPr>
          <a:xfrm>
            <a:off x="571125" y="4482250"/>
            <a:ext cx="1535077" cy="256610"/>
            <a:chOff x="301852" y="4913727"/>
            <a:chExt cx="487916" cy="81562"/>
          </a:xfrm>
          <a:solidFill>
            <a:schemeClr val="bg1"/>
          </a:solidFill>
        </p:grpSpPr>
        <p:sp>
          <p:nvSpPr>
            <p:cNvPr id="12" name="Freeform: Shape 11">
              <a:extLst>
                <a:ext uri="{FF2B5EF4-FFF2-40B4-BE49-F238E27FC236}">
                  <a16:creationId xmlns:a16="http://schemas.microsoft.com/office/drawing/2014/main" id="{1B6BA168-9CE4-44AB-B941-D8DA4F05E79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7C94091C-6139-4AFE-89FC-2B31F67136BA}"/>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2373ACD1-A8F0-4238-BB65-845CC0309217}"/>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567C362-E84E-440A-8FB1-AEE702C8EE7E}"/>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294458EE-BAB5-4F5D-8AD0-E3DCB92505A2}"/>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677978A7-70C7-4F30-927E-37994B0EC79F}"/>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6B868A66-D56A-4AE3-B9EB-8DA8B77CCAE9}"/>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3A65657E-3350-49C4-80F1-230CA744F304}"/>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57EA226B-3CD7-4150-951D-C7E8373D179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95910130-9080-4F24-B7C6-72FEB75AD2CD}"/>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C84E3B8-A874-464A-9343-39D84B674DC7}"/>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82C8E9EB-3D75-4469-B770-80DA62F0B1DA}"/>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5D489DD3-7B6F-4BB5-B7A3-F00CCFB28C8E}"/>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E26E3C15-90E3-49A7-B611-6558D0D1043A}"/>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1B95DFB8-9A64-4C6F-A877-531F37AD0F20}"/>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126215F6-3A3D-44A7-8588-FB218EE36DC1}"/>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7C6B71A1-9996-4901-B9D3-54FC81E74F1A}"/>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31D2AC48-6726-4552-87BB-E6D57D78A20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DA4CC45-8BAB-4AE6-B09B-2C920E8D1F09}"/>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B5DD9E6-B7AC-48D1-8849-FD3548138D28}"/>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33" name="Title 1">
            <a:extLst>
              <a:ext uri="{FF2B5EF4-FFF2-40B4-BE49-F238E27FC236}">
                <a16:creationId xmlns:a16="http://schemas.microsoft.com/office/drawing/2014/main" id="{1053A396-A4E8-411D-9AC4-A95D53FA725A}"/>
              </a:ext>
            </a:extLst>
          </p:cNvPr>
          <p:cNvSpPr>
            <a:spLocks noGrp="1"/>
          </p:cNvSpPr>
          <p:nvPr>
            <p:ph type="ctrTitle" hasCustomPrompt="1"/>
          </p:nvPr>
        </p:nvSpPr>
        <p:spPr>
          <a:xfrm>
            <a:off x="576261" y="231776"/>
            <a:ext cx="2824965" cy="2583344"/>
          </a:xfrm>
        </p:spPr>
        <p:txBody>
          <a:bodyPr anchor="b"/>
          <a:lstStyle>
            <a:lvl1pPr algn="l">
              <a:defRPr sz="4400" b="0">
                <a:solidFill>
                  <a:schemeClr val="bg1"/>
                </a:solidFill>
              </a:defRPr>
            </a:lvl1pPr>
          </a:lstStyle>
          <a:p>
            <a:r>
              <a:rPr lang="en-US"/>
              <a:t>Add text for example Thank you</a:t>
            </a:r>
          </a:p>
        </p:txBody>
      </p:sp>
      <p:sp>
        <p:nvSpPr>
          <p:cNvPr id="36" name="Text Placeholder 33">
            <a:extLst>
              <a:ext uri="{FF2B5EF4-FFF2-40B4-BE49-F238E27FC236}">
                <a16:creationId xmlns:a16="http://schemas.microsoft.com/office/drawing/2014/main" id="{2B055659-967E-4FB4-B761-219916CE0D3C}"/>
              </a:ext>
            </a:extLst>
          </p:cNvPr>
          <p:cNvSpPr>
            <a:spLocks noGrp="1"/>
          </p:cNvSpPr>
          <p:nvPr>
            <p:ph type="body" sz="quarter" idx="13" hasCustomPrompt="1"/>
          </p:nvPr>
        </p:nvSpPr>
        <p:spPr>
          <a:xfrm>
            <a:off x="576261" y="3890836"/>
            <a:ext cx="2705129" cy="365125"/>
          </a:xfrm>
        </p:spPr>
        <p:txBody>
          <a:bodyPr anchor="b">
            <a:normAutofit/>
          </a:bodyPr>
          <a:lstStyle>
            <a:lvl1pPr marL="0" indent="0">
              <a:spcBef>
                <a:spcPts val="0"/>
              </a:spcBef>
              <a:buNone/>
              <a:defRPr sz="1100">
                <a:solidFill>
                  <a:srgbClr val="DEB59F"/>
                </a:solidFill>
              </a:defRPr>
            </a:lvl1pPr>
            <a:lvl2pPr marL="179388" indent="0">
              <a:buNone/>
              <a:defRPr/>
            </a:lvl2pPr>
            <a:lvl3pPr marL="360362" indent="0">
              <a:buNone/>
              <a:defRPr/>
            </a:lvl3pPr>
            <a:lvl4pPr marL="539750" indent="0">
              <a:buNone/>
              <a:defRPr/>
            </a:lvl4pPr>
            <a:lvl5pPr marL="719137" indent="0">
              <a:buNone/>
              <a:defRPr/>
            </a:lvl5pPr>
          </a:lstStyle>
          <a:p>
            <a:pPr lvl="0"/>
            <a:r>
              <a:rPr lang="en-US"/>
              <a:t>Click to add date and/or presenters name</a:t>
            </a:r>
          </a:p>
        </p:txBody>
      </p:sp>
    </p:spTree>
    <p:extLst>
      <p:ext uri="{BB962C8B-B14F-4D97-AF65-F5344CB8AC3E}">
        <p14:creationId xmlns:p14="http://schemas.microsoft.com/office/powerpoint/2010/main" val="1757970592"/>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363">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End slide 3">
    <p:bg>
      <p:bgPr>
        <a:solidFill>
          <a:schemeClr val="bg2">
            <a:alpha val="25000"/>
          </a:schemeClr>
        </a:solidFill>
        <a:effectLst/>
      </p:bgPr>
    </p:bg>
    <p:spTree>
      <p:nvGrpSpPr>
        <p:cNvPr id="1" name=""/>
        <p:cNvGrpSpPr/>
        <p:nvPr/>
      </p:nvGrpSpPr>
      <p:grpSpPr>
        <a:xfrm>
          <a:off x="0" y="0"/>
          <a:ext cx="0" cy="0"/>
          <a:chOff x="0" y="0"/>
          <a:chExt cx="0" cy="0"/>
        </a:xfrm>
      </p:grpSpPr>
      <p:grpSp>
        <p:nvGrpSpPr>
          <p:cNvPr id="11" name="Graphic 19">
            <a:extLst>
              <a:ext uri="{FF2B5EF4-FFF2-40B4-BE49-F238E27FC236}">
                <a16:creationId xmlns:a16="http://schemas.microsoft.com/office/drawing/2014/main" id="{E1AED2E5-EACC-4379-8B86-BDCC33C414F2}"/>
              </a:ext>
            </a:extLst>
          </p:cNvPr>
          <p:cNvGrpSpPr/>
          <p:nvPr/>
        </p:nvGrpSpPr>
        <p:grpSpPr>
          <a:xfrm>
            <a:off x="571125" y="4482250"/>
            <a:ext cx="1535077" cy="256610"/>
            <a:chOff x="301852" y="4913727"/>
            <a:chExt cx="487916" cy="81562"/>
          </a:xfrm>
          <a:solidFill>
            <a:schemeClr val="tx2"/>
          </a:solidFill>
        </p:grpSpPr>
        <p:sp>
          <p:nvSpPr>
            <p:cNvPr id="12" name="Freeform: Shape 11">
              <a:extLst>
                <a:ext uri="{FF2B5EF4-FFF2-40B4-BE49-F238E27FC236}">
                  <a16:creationId xmlns:a16="http://schemas.microsoft.com/office/drawing/2014/main" id="{1B6BA168-9CE4-44AB-B941-D8DA4F05E79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7C94091C-6139-4AFE-89FC-2B31F67136BA}"/>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2373ACD1-A8F0-4238-BB65-845CC0309217}"/>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567C362-E84E-440A-8FB1-AEE702C8EE7E}"/>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294458EE-BAB5-4F5D-8AD0-E3DCB92505A2}"/>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677978A7-70C7-4F30-927E-37994B0EC79F}"/>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6B868A66-D56A-4AE3-B9EB-8DA8B77CCAE9}"/>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3A65657E-3350-49C4-80F1-230CA744F304}"/>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57EA226B-3CD7-4150-951D-C7E8373D179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95910130-9080-4F24-B7C6-72FEB75AD2CD}"/>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C84E3B8-A874-464A-9343-39D84B674DC7}"/>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82C8E9EB-3D75-4469-B770-80DA62F0B1DA}"/>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5D489DD3-7B6F-4BB5-B7A3-F00CCFB28C8E}"/>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E26E3C15-90E3-49A7-B611-6558D0D1043A}"/>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1B95DFB8-9A64-4C6F-A877-531F37AD0F20}"/>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126215F6-3A3D-44A7-8588-FB218EE36DC1}"/>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7C6B71A1-9996-4901-B9D3-54FC81E74F1A}"/>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31D2AC48-6726-4552-87BB-E6D57D78A20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DA4CC45-8BAB-4AE6-B09B-2C920E8D1F09}"/>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B5DD9E6-B7AC-48D1-8849-FD3548138D28}"/>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33" name="Title 1">
            <a:extLst>
              <a:ext uri="{FF2B5EF4-FFF2-40B4-BE49-F238E27FC236}">
                <a16:creationId xmlns:a16="http://schemas.microsoft.com/office/drawing/2014/main" id="{1053A396-A4E8-411D-9AC4-A95D53FA725A}"/>
              </a:ext>
            </a:extLst>
          </p:cNvPr>
          <p:cNvSpPr>
            <a:spLocks noGrp="1"/>
          </p:cNvSpPr>
          <p:nvPr>
            <p:ph type="ctrTitle" hasCustomPrompt="1"/>
          </p:nvPr>
        </p:nvSpPr>
        <p:spPr>
          <a:xfrm>
            <a:off x="576261" y="231776"/>
            <a:ext cx="2824965" cy="2583344"/>
          </a:xfrm>
        </p:spPr>
        <p:txBody>
          <a:bodyPr anchor="b"/>
          <a:lstStyle>
            <a:lvl1pPr algn="l">
              <a:defRPr sz="4400" b="0">
                <a:solidFill>
                  <a:schemeClr val="tx2"/>
                </a:solidFill>
              </a:defRPr>
            </a:lvl1pPr>
          </a:lstStyle>
          <a:p>
            <a:r>
              <a:rPr lang="en-US"/>
              <a:t>Add text for example Thank you</a:t>
            </a:r>
          </a:p>
        </p:txBody>
      </p:sp>
      <p:sp>
        <p:nvSpPr>
          <p:cNvPr id="36" name="Text Placeholder 33">
            <a:extLst>
              <a:ext uri="{FF2B5EF4-FFF2-40B4-BE49-F238E27FC236}">
                <a16:creationId xmlns:a16="http://schemas.microsoft.com/office/drawing/2014/main" id="{2B055659-967E-4FB4-B761-219916CE0D3C}"/>
              </a:ext>
            </a:extLst>
          </p:cNvPr>
          <p:cNvSpPr>
            <a:spLocks noGrp="1"/>
          </p:cNvSpPr>
          <p:nvPr>
            <p:ph type="body" sz="quarter" idx="13" hasCustomPrompt="1"/>
          </p:nvPr>
        </p:nvSpPr>
        <p:spPr>
          <a:xfrm>
            <a:off x="576261" y="3890836"/>
            <a:ext cx="2705129" cy="365125"/>
          </a:xfrm>
        </p:spPr>
        <p:txBody>
          <a:bodyPr anchor="b">
            <a:normAutofit/>
          </a:bodyPr>
          <a:lstStyle>
            <a:lvl1pPr marL="0" indent="0">
              <a:spcBef>
                <a:spcPts val="0"/>
              </a:spcBef>
              <a:buNone/>
              <a:defRPr sz="1100">
                <a:solidFill>
                  <a:srgbClr val="808080"/>
                </a:solidFill>
              </a:defRPr>
            </a:lvl1pPr>
            <a:lvl2pPr marL="179388" indent="0">
              <a:buNone/>
              <a:defRPr/>
            </a:lvl2pPr>
            <a:lvl3pPr marL="360362" indent="0">
              <a:buNone/>
              <a:defRPr/>
            </a:lvl3pPr>
            <a:lvl4pPr marL="539750" indent="0">
              <a:buNone/>
              <a:defRPr/>
            </a:lvl4pPr>
            <a:lvl5pPr marL="719137" indent="0">
              <a:buNone/>
              <a:defRPr/>
            </a:lvl5pPr>
          </a:lstStyle>
          <a:p>
            <a:pPr lvl="0"/>
            <a:r>
              <a:rPr lang="en-US"/>
              <a:t>Click to add date and/or presenters name</a:t>
            </a:r>
          </a:p>
        </p:txBody>
      </p:sp>
      <p:sp>
        <p:nvSpPr>
          <p:cNvPr id="35" name="Dots">
            <a:extLst>
              <a:ext uri="{FF2B5EF4-FFF2-40B4-BE49-F238E27FC236}">
                <a16:creationId xmlns:a16="http://schemas.microsoft.com/office/drawing/2014/main" id="{4C816F69-5068-4908-9804-E11DD367E853}"/>
              </a:ext>
            </a:extLst>
          </p:cNvPr>
          <p:cNvSpPr/>
          <p:nvPr userDrawn="1"/>
        </p:nvSpPr>
        <p:spPr>
          <a:xfrm rot="16200000">
            <a:off x="7037018" y="276035"/>
            <a:ext cx="1793181" cy="184272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accent1"/>
          </a:solidFill>
          <a:ln w="4800" cap="flat">
            <a:noFill/>
            <a:prstDash val="solid"/>
            <a:miter/>
          </a:ln>
        </p:spPr>
        <p:txBody>
          <a:bodyPr rtlCol="0" anchor="ctr"/>
          <a:lstStyle/>
          <a:p>
            <a:endParaRPr lang="en-US"/>
          </a:p>
        </p:txBody>
      </p:sp>
    </p:spTree>
    <p:extLst>
      <p:ext uri="{BB962C8B-B14F-4D97-AF65-F5344CB8AC3E}">
        <p14:creationId xmlns:p14="http://schemas.microsoft.com/office/powerpoint/2010/main" val="4037490542"/>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36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End slide 4">
    <p:bg>
      <p:bgPr>
        <a:solidFill>
          <a:schemeClr val="tx2"/>
        </a:solidFill>
        <a:effectLst/>
      </p:bgPr>
    </p:bg>
    <p:spTree>
      <p:nvGrpSpPr>
        <p:cNvPr id="1" name=""/>
        <p:cNvGrpSpPr/>
        <p:nvPr/>
      </p:nvGrpSpPr>
      <p:grpSpPr>
        <a:xfrm>
          <a:off x="0" y="0"/>
          <a:ext cx="0" cy="0"/>
          <a:chOff x="0" y="0"/>
          <a:chExt cx="0" cy="0"/>
        </a:xfrm>
      </p:grpSpPr>
      <p:grpSp>
        <p:nvGrpSpPr>
          <p:cNvPr id="11" name="Graphic 19">
            <a:extLst>
              <a:ext uri="{FF2B5EF4-FFF2-40B4-BE49-F238E27FC236}">
                <a16:creationId xmlns:a16="http://schemas.microsoft.com/office/drawing/2014/main" id="{E1AED2E5-EACC-4379-8B86-BDCC33C414F2}"/>
              </a:ext>
            </a:extLst>
          </p:cNvPr>
          <p:cNvGrpSpPr/>
          <p:nvPr/>
        </p:nvGrpSpPr>
        <p:grpSpPr>
          <a:xfrm>
            <a:off x="571125" y="4482250"/>
            <a:ext cx="1535077" cy="256610"/>
            <a:chOff x="301852" y="4913727"/>
            <a:chExt cx="487916" cy="81562"/>
          </a:xfrm>
          <a:solidFill>
            <a:schemeClr val="bg1"/>
          </a:solidFill>
        </p:grpSpPr>
        <p:sp>
          <p:nvSpPr>
            <p:cNvPr id="12" name="Freeform: Shape 11">
              <a:extLst>
                <a:ext uri="{FF2B5EF4-FFF2-40B4-BE49-F238E27FC236}">
                  <a16:creationId xmlns:a16="http://schemas.microsoft.com/office/drawing/2014/main" id="{1B6BA168-9CE4-44AB-B941-D8DA4F05E79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7C94091C-6139-4AFE-89FC-2B31F67136BA}"/>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2373ACD1-A8F0-4238-BB65-845CC0309217}"/>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567C362-E84E-440A-8FB1-AEE702C8EE7E}"/>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294458EE-BAB5-4F5D-8AD0-E3DCB92505A2}"/>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677978A7-70C7-4F30-927E-37994B0EC79F}"/>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6B868A66-D56A-4AE3-B9EB-8DA8B77CCAE9}"/>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3A65657E-3350-49C4-80F1-230CA744F304}"/>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57EA226B-3CD7-4150-951D-C7E8373D179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95910130-9080-4F24-B7C6-72FEB75AD2CD}"/>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C84E3B8-A874-464A-9343-39D84B674DC7}"/>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82C8E9EB-3D75-4469-B770-80DA62F0B1DA}"/>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5D489DD3-7B6F-4BB5-B7A3-F00CCFB28C8E}"/>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E26E3C15-90E3-49A7-B611-6558D0D1043A}"/>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1B95DFB8-9A64-4C6F-A877-531F37AD0F20}"/>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126215F6-3A3D-44A7-8588-FB218EE36DC1}"/>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7C6B71A1-9996-4901-B9D3-54FC81E74F1A}"/>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31D2AC48-6726-4552-87BB-E6D57D78A20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DA4CC45-8BAB-4AE6-B09B-2C920E8D1F09}"/>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B5DD9E6-B7AC-48D1-8849-FD3548138D28}"/>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33" name="Title 1">
            <a:extLst>
              <a:ext uri="{FF2B5EF4-FFF2-40B4-BE49-F238E27FC236}">
                <a16:creationId xmlns:a16="http://schemas.microsoft.com/office/drawing/2014/main" id="{1053A396-A4E8-411D-9AC4-A95D53FA725A}"/>
              </a:ext>
            </a:extLst>
          </p:cNvPr>
          <p:cNvSpPr>
            <a:spLocks noGrp="1"/>
          </p:cNvSpPr>
          <p:nvPr>
            <p:ph type="ctrTitle" hasCustomPrompt="1"/>
          </p:nvPr>
        </p:nvSpPr>
        <p:spPr>
          <a:xfrm>
            <a:off x="576261" y="231776"/>
            <a:ext cx="2824965" cy="2583344"/>
          </a:xfrm>
        </p:spPr>
        <p:txBody>
          <a:bodyPr anchor="b"/>
          <a:lstStyle>
            <a:lvl1pPr algn="l">
              <a:defRPr sz="4400" b="0">
                <a:solidFill>
                  <a:schemeClr val="bg1"/>
                </a:solidFill>
              </a:defRPr>
            </a:lvl1pPr>
          </a:lstStyle>
          <a:p>
            <a:r>
              <a:rPr lang="en-US"/>
              <a:t>Add text for example Thank you</a:t>
            </a:r>
          </a:p>
        </p:txBody>
      </p:sp>
      <p:sp>
        <p:nvSpPr>
          <p:cNvPr id="36" name="Text Placeholder 33">
            <a:extLst>
              <a:ext uri="{FF2B5EF4-FFF2-40B4-BE49-F238E27FC236}">
                <a16:creationId xmlns:a16="http://schemas.microsoft.com/office/drawing/2014/main" id="{2B055659-967E-4FB4-B761-219916CE0D3C}"/>
              </a:ext>
            </a:extLst>
          </p:cNvPr>
          <p:cNvSpPr>
            <a:spLocks noGrp="1"/>
          </p:cNvSpPr>
          <p:nvPr>
            <p:ph type="body" sz="quarter" idx="13" hasCustomPrompt="1"/>
          </p:nvPr>
        </p:nvSpPr>
        <p:spPr>
          <a:xfrm>
            <a:off x="576261" y="3890836"/>
            <a:ext cx="2705129" cy="365125"/>
          </a:xfrm>
        </p:spPr>
        <p:txBody>
          <a:bodyPr anchor="b">
            <a:normAutofit/>
          </a:bodyPr>
          <a:lstStyle>
            <a:lvl1pPr marL="0" indent="0">
              <a:spcBef>
                <a:spcPts val="0"/>
              </a:spcBef>
              <a:buNone/>
              <a:defRPr sz="1100">
                <a:solidFill>
                  <a:srgbClr val="DEB59F"/>
                </a:solidFill>
              </a:defRPr>
            </a:lvl1pPr>
            <a:lvl2pPr marL="179388" indent="0">
              <a:buNone/>
              <a:defRPr/>
            </a:lvl2pPr>
            <a:lvl3pPr marL="360362" indent="0">
              <a:buNone/>
              <a:defRPr/>
            </a:lvl3pPr>
            <a:lvl4pPr marL="539750" indent="0">
              <a:buNone/>
              <a:defRPr/>
            </a:lvl4pPr>
            <a:lvl5pPr marL="719137" indent="0">
              <a:buNone/>
              <a:defRPr/>
            </a:lvl5pPr>
          </a:lstStyle>
          <a:p>
            <a:pPr lvl="0"/>
            <a:r>
              <a:rPr lang="en-US"/>
              <a:t>Click to add date and/or presenters name</a:t>
            </a:r>
          </a:p>
        </p:txBody>
      </p:sp>
      <p:sp>
        <p:nvSpPr>
          <p:cNvPr id="35" name="Dots">
            <a:extLst>
              <a:ext uri="{FF2B5EF4-FFF2-40B4-BE49-F238E27FC236}">
                <a16:creationId xmlns:a16="http://schemas.microsoft.com/office/drawing/2014/main" id="{D001CC6F-BFCA-4280-BE24-68BE1C518787}"/>
              </a:ext>
            </a:extLst>
          </p:cNvPr>
          <p:cNvSpPr/>
          <p:nvPr userDrawn="1"/>
        </p:nvSpPr>
        <p:spPr>
          <a:xfrm rot="16200000">
            <a:off x="7037018" y="276035"/>
            <a:ext cx="1793181" cy="184272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accent1"/>
          </a:solidFill>
          <a:ln w="4800" cap="flat">
            <a:noFill/>
            <a:prstDash val="solid"/>
            <a:miter/>
          </a:ln>
        </p:spPr>
        <p:txBody>
          <a:bodyPr rtlCol="0" anchor="ctr"/>
          <a:lstStyle/>
          <a:p>
            <a:endParaRPr lang="en-US"/>
          </a:p>
        </p:txBody>
      </p:sp>
    </p:spTree>
    <p:extLst>
      <p:ext uri="{BB962C8B-B14F-4D97-AF65-F5344CB8AC3E}">
        <p14:creationId xmlns:p14="http://schemas.microsoft.com/office/powerpoint/2010/main" val="1764156987"/>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36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63954"/>
        </a:soli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2"/>
          </p:nvPr>
        </p:nvSpPr>
        <p:spPr>
          <a:xfrm>
            <a:off x="0" y="0"/>
            <a:ext cx="9144000" cy="5143500"/>
          </a:xfrm>
        </p:spPr>
        <p:txBody>
          <a:bodyPr/>
          <a:lstStyle>
            <a:lvl1pPr marL="0" indent="0" algn="ctr">
              <a:spcBef>
                <a:spcPts val="4000"/>
              </a:spcBef>
              <a:buFontTx/>
              <a:buNone/>
              <a:defRPr sz="2400" b="1">
                <a:solidFill>
                  <a:schemeClr val="bg2"/>
                </a:solidFill>
              </a:defRPr>
            </a:lvl1pPr>
          </a:lstStyle>
          <a:p>
            <a:r>
              <a:rPr lang="en-US" noProof="0"/>
              <a:t>Click icon to add picture</a:t>
            </a:r>
            <a:endParaRPr lang="en-GB" noProof="0"/>
          </a:p>
        </p:txBody>
      </p:sp>
      <p:sp>
        <p:nvSpPr>
          <p:cNvPr id="2" name="Title 1"/>
          <p:cNvSpPr>
            <a:spLocks noGrp="1"/>
          </p:cNvSpPr>
          <p:nvPr>
            <p:ph type="ctrTitle"/>
          </p:nvPr>
        </p:nvSpPr>
        <p:spPr>
          <a:xfrm>
            <a:off x="565200" y="1450801"/>
            <a:ext cx="5306400" cy="950075"/>
          </a:xfrm>
        </p:spPr>
        <p:txBody>
          <a:bodyPr vert="horz" lIns="0" tIns="0" rIns="0" bIns="0" rtlCol="0" anchor="b" anchorCtr="0">
            <a:noAutofit/>
          </a:bodyPr>
          <a:lstStyle>
            <a:lvl1pPr>
              <a:defRPr lang="fi-FI" sz="3600" dirty="0">
                <a:solidFill>
                  <a:srgbClr val="FFFFFF"/>
                </a:solidFill>
              </a:defRPr>
            </a:lvl1pPr>
          </a:lstStyle>
          <a:p>
            <a:pPr lvl="0"/>
            <a:r>
              <a:rPr lang="en-US" noProof="0"/>
              <a:t>Click to edit Master title style</a:t>
            </a:r>
            <a:endParaRPr lang="en-GB" noProof="0"/>
          </a:p>
        </p:txBody>
      </p:sp>
      <p:sp>
        <p:nvSpPr>
          <p:cNvPr id="4" name="Footer Placeholder 3"/>
          <p:cNvSpPr>
            <a:spLocks noGrp="1"/>
          </p:cNvSpPr>
          <p:nvPr>
            <p:ph type="ftr" sz="quarter" idx="10"/>
          </p:nvPr>
        </p:nvSpPr>
        <p:spPr/>
        <p:txBody>
          <a:bodyPr/>
          <a:lstStyle/>
          <a:p>
            <a:r>
              <a:rPr lang="en-GB" noProof="0"/>
              <a:t>Confidential</a:t>
            </a:r>
          </a:p>
        </p:txBody>
      </p:sp>
      <p:sp>
        <p:nvSpPr>
          <p:cNvPr id="5" name="Slide Number Placeholder 4"/>
          <p:cNvSpPr>
            <a:spLocks noGrp="1"/>
          </p:cNvSpPr>
          <p:nvPr>
            <p:ph type="sldNum" sz="quarter" idx="11"/>
          </p:nvPr>
        </p:nvSpPr>
        <p:spPr/>
        <p:txBody>
          <a:bodyPr/>
          <a:lstStyle/>
          <a:p>
            <a:fld id="{3644D4AD-7034-5E45-AAAE-D685B84B781D}" type="slidenum">
              <a:rPr lang="en-GB" noProof="0" smtClean="0"/>
              <a:t>‹#›</a:t>
            </a:fld>
            <a:endParaRPr lang="en-GB" noProof="0"/>
          </a:p>
        </p:txBody>
      </p:sp>
      <p:sp>
        <p:nvSpPr>
          <p:cNvPr id="9" name="Picture Placeholder 10" title="FrontpageLogo"/>
          <p:cNvSpPr>
            <a:spLocks noGrp="1"/>
          </p:cNvSpPr>
          <p:nvPr>
            <p:ph type="pic" sz="quarter" idx="14" hasCustomPrompt="1"/>
          </p:nvPr>
        </p:nvSpPr>
        <p:spPr>
          <a:xfrm>
            <a:off x="129600" y="118800"/>
            <a:ext cx="1231200" cy="302400"/>
          </a:xfrm>
          <a:blipFill>
            <a:blip r:embed="rId2"/>
            <a:stretch>
              <a:fillRect/>
            </a:stretch>
          </a:blipFill>
        </p:spPr>
        <p:txBody>
          <a:bodyPr/>
          <a:lstStyle>
            <a:lvl1pPr marL="0" indent="0">
              <a:buFontTx/>
              <a:buNone/>
              <a:defRPr/>
            </a:lvl1pPr>
          </a:lstStyle>
          <a:p>
            <a:r>
              <a:rPr lang="fi-FI"/>
              <a:t> </a:t>
            </a:r>
            <a:endParaRPr lang="en-GB"/>
          </a:p>
        </p:txBody>
      </p:sp>
      <p:sp>
        <p:nvSpPr>
          <p:cNvPr id="11" name="Text Placeholder 6"/>
          <p:cNvSpPr>
            <a:spLocks noGrp="1"/>
          </p:cNvSpPr>
          <p:nvPr>
            <p:ph type="body" sz="quarter" idx="15" hasCustomPrompt="1"/>
          </p:nvPr>
        </p:nvSpPr>
        <p:spPr>
          <a:xfrm>
            <a:off x="576264" y="4014789"/>
            <a:ext cx="2359025" cy="822325"/>
          </a:xfrm>
        </p:spPr>
        <p:txBody>
          <a:bodyPr rIns="0" anchor="b" anchorCtr="0"/>
          <a:lstStyle>
            <a:lvl1pPr marL="0" indent="0">
              <a:lnSpc>
                <a:spcPct val="110000"/>
              </a:lnSpc>
              <a:spcBef>
                <a:spcPts val="0"/>
              </a:spcBef>
              <a:buFontTx/>
              <a:buNone/>
              <a:defRPr sz="1000">
                <a:solidFill>
                  <a:srgbClr val="FFFFFF"/>
                </a:solidFill>
              </a:defRPr>
            </a:lvl1pPr>
            <a:lvl2pPr marL="0" indent="0">
              <a:lnSpc>
                <a:spcPct val="110000"/>
              </a:lnSpc>
              <a:spcBef>
                <a:spcPts val="0"/>
              </a:spcBef>
              <a:buFontTx/>
              <a:buNone/>
              <a:defRPr sz="1000">
                <a:solidFill>
                  <a:srgbClr val="FFFFFF"/>
                </a:solidFill>
              </a:defRPr>
            </a:lvl2pPr>
            <a:lvl3pPr marL="0" indent="0">
              <a:lnSpc>
                <a:spcPct val="110000"/>
              </a:lnSpc>
              <a:spcBef>
                <a:spcPts val="0"/>
              </a:spcBef>
              <a:buFontTx/>
              <a:buNone/>
              <a:defRPr sz="1000">
                <a:solidFill>
                  <a:srgbClr val="FFFFFF"/>
                </a:solidFill>
              </a:defRPr>
            </a:lvl3pPr>
            <a:lvl4pPr marL="0" indent="0">
              <a:lnSpc>
                <a:spcPct val="100000"/>
              </a:lnSpc>
              <a:spcBef>
                <a:spcPts val="0"/>
              </a:spcBef>
              <a:buFontTx/>
              <a:buNone/>
              <a:defRPr sz="1000">
                <a:solidFill>
                  <a:srgbClr val="FFFFFF"/>
                </a:solidFill>
              </a:defRPr>
            </a:lvl4pPr>
            <a:lvl5pPr marL="0" indent="0">
              <a:lnSpc>
                <a:spcPct val="110000"/>
              </a:lnSpc>
              <a:spcBef>
                <a:spcPts val="0"/>
              </a:spcBef>
              <a:buFontTx/>
              <a:buNone/>
              <a:defRPr sz="1000">
                <a:solidFill>
                  <a:srgbClr val="FFFFFF"/>
                </a:solidFill>
              </a:defRPr>
            </a:lvl5pPr>
          </a:lstStyle>
          <a:p>
            <a:pPr lvl="0"/>
            <a:r>
              <a:rPr lang="en-US"/>
              <a:t>Click to add presenter info</a:t>
            </a:r>
          </a:p>
        </p:txBody>
      </p:sp>
      <p:sp>
        <p:nvSpPr>
          <p:cNvPr id="12" name="Subtitle 2"/>
          <p:cNvSpPr>
            <a:spLocks noGrp="1"/>
          </p:cNvSpPr>
          <p:nvPr>
            <p:ph type="subTitle" idx="1"/>
          </p:nvPr>
        </p:nvSpPr>
        <p:spPr>
          <a:xfrm>
            <a:off x="576000" y="2628001"/>
            <a:ext cx="5295600" cy="1241425"/>
          </a:xfrm>
        </p:spPr>
        <p:txBody>
          <a:bodyPr vert="horz" lIns="0" tIns="0" rIns="0" bIns="0" rtlCol="0">
            <a:noAutofit/>
          </a:bodyPr>
          <a:lstStyle>
            <a:lvl1pPr marL="0" indent="0">
              <a:lnSpc>
                <a:spcPct val="100000"/>
              </a:lnSpc>
              <a:spcBef>
                <a:spcPts val="600"/>
              </a:spcBef>
              <a:buFontTx/>
              <a:buNone/>
              <a:defRPr lang="fi-FI" sz="2000" baseline="0" dirty="0">
                <a:solidFill>
                  <a:srgbClr val="FFFFFF"/>
                </a:solidFill>
              </a:defRPr>
            </a:lvl1pPr>
            <a:lvl2pPr marL="0" indent="0">
              <a:lnSpc>
                <a:spcPct val="100000"/>
              </a:lnSpc>
              <a:spcBef>
                <a:spcPts val="600"/>
              </a:spcBef>
              <a:buNone/>
              <a:defRPr sz="2000" baseline="0">
                <a:solidFill>
                  <a:schemeClr val="bg2"/>
                </a:solidFill>
              </a:defRPr>
            </a:lvl2pPr>
            <a:lvl3pPr marL="0" indent="0">
              <a:lnSpc>
                <a:spcPct val="100000"/>
              </a:lnSpc>
              <a:spcBef>
                <a:spcPts val="600"/>
              </a:spcBef>
              <a:buNone/>
              <a:defRPr sz="2000" baseline="0">
                <a:solidFill>
                  <a:schemeClr val="bg2"/>
                </a:solidFill>
              </a:defRPr>
            </a:lvl3pPr>
            <a:lvl4pPr marL="0" indent="0">
              <a:lnSpc>
                <a:spcPct val="100000"/>
              </a:lnSpc>
              <a:spcBef>
                <a:spcPts val="600"/>
              </a:spcBef>
              <a:buNone/>
              <a:defRPr sz="2000" baseline="0">
                <a:solidFill>
                  <a:schemeClr val="bg2"/>
                </a:solidFill>
              </a:defRPr>
            </a:lvl4pPr>
            <a:lvl5pPr marL="0" indent="0">
              <a:lnSpc>
                <a:spcPct val="100000"/>
              </a:lnSpc>
              <a:spcBef>
                <a:spcPts val="600"/>
              </a:spcBef>
              <a:buNone/>
              <a:defRPr sz="2000" baseline="0">
                <a:solidFill>
                  <a:schemeClr val="bg2"/>
                </a:solidFill>
              </a:defRPr>
            </a:lvl5pPr>
          </a:lstStyle>
          <a:p>
            <a:pPr lvl="0">
              <a:spcBef>
                <a:spcPts val="0"/>
              </a:spcBef>
            </a:pPr>
            <a:endParaRPr lang="en-GB" noProof="0"/>
          </a:p>
        </p:txBody>
      </p:sp>
    </p:spTree>
    <p:extLst>
      <p:ext uri="{BB962C8B-B14F-4D97-AF65-F5344CB8AC3E}">
        <p14:creationId xmlns:p14="http://schemas.microsoft.com/office/powerpoint/2010/main" val="505800335"/>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ivider page 2">
    <p:bg>
      <p:bgPr>
        <a:solidFill>
          <a:srgbClr val="063954"/>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2" hasCustomPrompt="1"/>
          </p:nvPr>
        </p:nvSpPr>
        <p:spPr>
          <a:xfrm>
            <a:off x="0" y="0"/>
            <a:ext cx="9144000" cy="5143500"/>
          </a:xfrm>
        </p:spPr>
        <p:txBody>
          <a:bodyPr/>
          <a:lstStyle>
            <a:lvl1pPr marL="0" indent="0" algn="ctr">
              <a:buFontTx/>
              <a:buNone/>
              <a:defRPr>
                <a:solidFill>
                  <a:schemeClr val="bg2"/>
                </a:solidFill>
              </a:defRPr>
            </a:lvl1pPr>
          </a:lstStyle>
          <a:p>
            <a:r>
              <a:rPr lang="fi-FI"/>
              <a:t>Click icon to add picture or </a:t>
            </a:r>
            <a:br>
              <a:rPr lang="fi-FI"/>
            </a:br>
            <a:r>
              <a:rPr lang="fi-FI"/>
              <a:t>click the pictureholder and Click Insert/Pictures</a:t>
            </a:r>
            <a:endParaRPr lang="en-GB"/>
          </a:p>
        </p:txBody>
      </p:sp>
      <p:sp>
        <p:nvSpPr>
          <p:cNvPr id="2" name="Title 1"/>
          <p:cNvSpPr>
            <a:spLocks noGrp="1"/>
          </p:cNvSpPr>
          <p:nvPr>
            <p:ph type="title"/>
          </p:nvPr>
        </p:nvSpPr>
        <p:spPr>
          <a:xfrm>
            <a:off x="554400" y="1119600"/>
            <a:ext cx="5205600" cy="1584000"/>
          </a:xfrm>
        </p:spPr>
        <p:txBody>
          <a:bodyPr anchor="b" anchorCtr="0"/>
          <a:lstStyle>
            <a:lvl1pPr>
              <a:lnSpc>
                <a:spcPct val="93000"/>
              </a:lnSpc>
              <a:defRPr sz="5000">
                <a:solidFill>
                  <a:schemeClr val="bg2"/>
                </a:solidFill>
              </a:defRPr>
            </a:lvl1pPr>
          </a:lstStyle>
          <a:p>
            <a:endParaRPr lang="en-GB"/>
          </a:p>
        </p:txBody>
      </p:sp>
      <p:sp>
        <p:nvSpPr>
          <p:cNvPr id="5" name="Subtitle 2"/>
          <p:cNvSpPr>
            <a:spLocks noGrp="1"/>
          </p:cNvSpPr>
          <p:nvPr>
            <p:ph type="subTitle" idx="1"/>
          </p:nvPr>
        </p:nvSpPr>
        <p:spPr>
          <a:xfrm>
            <a:off x="554400" y="2859736"/>
            <a:ext cx="4093200" cy="1742400"/>
          </a:xfrm>
        </p:spPr>
        <p:txBody>
          <a:bodyPr vert="horz" lIns="0" tIns="0" rIns="324000" bIns="0" rtlCol="0">
            <a:noAutofit/>
          </a:bodyPr>
          <a:lstStyle>
            <a:lvl1pPr marL="0" indent="0">
              <a:buFontTx/>
              <a:buNone/>
              <a:defRPr lang="fi-FI" sz="1600" dirty="0">
                <a:solidFill>
                  <a:srgbClr val="FFFFFF"/>
                </a:solidFill>
              </a:defRPr>
            </a:lvl1pPr>
          </a:lstStyle>
          <a:p>
            <a:pPr lvl="0">
              <a:spcBef>
                <a:spcPts val="0"/>
              </a:spcBef>
            </a:pPr>
            <a:endParaRPr lang="en-GB" noProof="0"/>
          </a:p>
        </p:txBody>
      </p:sp>
      <p:sp>
        <p:nvSpPr>
          <p:cNvPr id="3" name="Footer Placeholder 2"/>
          <p:cNvSpPr>
            <a:spLocks noGrp="1"/>
          </p:cNvSpPr>
          <p:nvPr>
            <p:ph type="ftr" sz="quarter" idx="10"/>
          </p:nvPr>
        </p:nvSpPr>
        <p:spPr/>
        <p:txBody>
          <a:bodyPr/>
          <a:lstStyle/>
          <a:p>
            <a:r>
              <a:rPr lang="en-GB"/>
              <a:t>Confidential</a:t>
            </a:r>
          </a:p>
        </p:txBody>
      </p:sp>
      <p:sp>
        <p:nvSpPr>
          <p:cNvPr id="4" name="Slide Number Placeholder 3"/>
          <p:cNvSpPr>
            <a:spLocks noGrp="1"/>
          </p:cNvSpPr>
          <p:nvPr>
            <p:ph type="sldNum" sz="quarter" idx="11"/>
          </p:nvPr>
        </p:nvSpPr>
        <p:spPr/>
        <p:txBody>
          <a:bodyPr/>
          <a:lstStyle/>
          <a:p>
            <a:fld id="{3644D4AD-7034-5E45-AAAE-D685B84B781D}" type="slidenum">
              <a:rPr lang="fi-FI" smtClean="0"/>
              <a:pPr/>
              <a:t>‹#›</a:t>
            </a:fld>
            <a:endParaRPr lang="fi-FI"/>
          </a:p>
        </p:txBody>
      </p:sp>
      <p:sp>
        <p:nvSpPr>
          <p:cNvPr id="9" name="Text Placeholder 6" title="Logo"/>
          <p:cNvSpPr>
            <a:spLocks noGrp="1"/>
          </p:cNvSpPr>
          <p:nvPr>
            <p:ph type="body" sz="quarter" idx="22" hasCustomPrompt="1"/>
          </p:nvPr>
        </p:nvSpPr>
        <p:spPr>
          <a:xfrm>
            <a:off x="129600" y="118800"/>
            <a:ext cx="568800" cy="140400"/>
          </a:xfrm>
          <a:blipFill dpi="0" rotWithShape="1">
            <a:blip r:embed="rId2">
              <a:extLst>
                <a:ext uri="{28A0092B-C50C-407E-A947-70E740481C1C}">
                  <a14:useLocalDpi xmlns:a14="http://schemas.microsoft.com/office/drawing/2010/main" val="0"/>
                </a:ext>
              </a:extLst>
            </a:blip>
            <a:srcRect/>
            <a:stretch>
              <a:fillRect/>
            </a:stretch>
          </a:blipFill>
        </p:spPr>
        <p:txBody>
          <a:bodyPr rIns="0"/>
          <a:lstStyle>
            <a:lvl1pPr marL="0" indent="0">
              <a:buFontTx/>
              <a:buNone/>
              <a:defRPr sz="100">
                <a:solidFill>
                  <a:srgbClr val="E6E6E6"/>
                </a:solidFill>
              </a:defRPr>
            </a:lvl1pPr>
            <a:lvl2pPr marL="342892" indent="0">
              <a:buFontTx/>
              <a:buNone/>
              <a:defRPr sz="800">
                <a:solidFill>
                  <a:schemeClr val="bg2"/>
                </a:solidFill>
              </a:defRPr>
            </a:lvl2pPr>
            <a:lvl3pPr marL="685783" indent="0">
              <a:buFontTx/>
              <a:buNone/>
              <a:defRPr sz="800">
                <a:solidFill>
                  <a:schemeClr val="bg2"/>
                </a:solidFill>
              </a:defRPr>
            </a:lvl3pPr>
            <a:lvl4pPr marL="1028675" indent="0">
              <a:buFontTx/>
              <a:buNone/>
              <a:defRPr sz="800">
                <a:solidFill>
                  <a:schemeClr val="bg2"/>
                </a:solidFill>
              </a:defRPr>
            </a:lvl4pPr>
            <a:lvl5pPr marL="1371566" indent="0">
              <a:buFontTx/>
              <a:buNone/>
              <a:defRPr sz="800">
                <a:solidFill>
                  <a:schemeClr val="bg2"/>
                </a:solidFill>
              </a:defRPr>
            </a:lvl5pPr>
          </a:lstStyle>
          <a:p>
            <a:pPr lvl="0"/>
            <a:r>
              <a:rPr lang="fi-FI"/>
              <a:t> </a:t>
            </a:r>
            <a:endParaRPr lang="en-GB"/>
          </a:p>
        </p:txBody>
      </p:sp>
    </p:spTree>
    <p:extLst>
      <p:ext uri="{BB962C8B-B14F-4D97-AF65-F5344CB8AC3E}">
        <p14:creationId xmlns:p14="http://schemas.microsoft.com/office/powerpoint/2010/main" val="3466193078"/>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0" name="Picture Placeholder 2">
            <a:extLst>
              <a:ext uri="{FF2B5EF4-FFF2-40B4-BE49-F238E27FC236}">
                <a16:creationId xmlns:a16="http://schemas.microsoft.com/office/drawing/2014/main" id="{176C99B5-6EEB-4549-BF87-4DC3BC06539C}"/>
              </a:ext>
            </a:extLst>
          </p:cNvPr>
          <p:cNvSpPr>
            <a:spLocks noGrp="1" noChangeAspect="1"/>
          </p:cNvSpPr>
          <p:nvPr>
            <p:ph type="pic" idx="14" hasCustomPrompt="1"/>
          </p:nvPr>
        </p:nvSpPr>
        <p:spPr>
          <a:xfrm>
            <a:off x="0" y="1"/>
            <a:ext cx="9144000" cy="339725"/>
          </a:xfrm>
          <a:solidFill>
            <a:srgbClr val="E0DED8"/>
          </a:solidFill>
        </p:spPr>
        <p:txBody>
          <a:bodyPr anchor="t"/>
          <a:lstStyle>
            <a:lvl1pPr marL="0" indent="0" algn="l">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GB" noProof="0"/>
              <a:t>          Click icon to add picture</a:t>
            </a:r>
          </a:p>
        </p:txBody>
      </p:sp>
      <p:sp>
        <p:nvSpPr>
          <p:cNvPr id="2" name="Title 1"/>
          <p:cNvSpPr>
            <a:spLocks noGrp="1"/>
          </p:cNvSpPr>
          <p:nvPr>
            <p:ph type="title"/>
          </p:nvPr>
        </p:nvSpPr>
        <p:spPr>
          <a:xfrm>
            <a:off x="576264" y="768096"/>
            <a:ext cx="7987856" cy="499920"/>
          </a:xfrm>
        </p:spPr>
        <p:txBody>
          <a:bodyPr/>
          <a:lstStyle>
            <a:lvl1pPr>
              <a:defRPr/>
            </a:lvl1pPr>
          </a:lstStyle>
          <a:p>
            <a:r>
              <a:rPr lang="en-US" noProof="0"/>
              <a:t>Click to edit Master title style</a:t>
            </a:r>
            <a:endParaRPr lang="en-GB" noProof="0"/>
          </a:p>
        </p:txBody>
      </p:sp>
      <p:sp>
        <p:nvSpPr>
          <p:cNvPr id="4" name="Content Placeholder 3"/>
          <p:cNvSpPr>
            <a:spLocks noGrp="1"/>
          </p:cNvSpPr>
          <p:nvPr>
            <p:ph sz="quarter" idx="21" hasCustomPrompt="1"/>
          </p:nvPr>
        </p:nvSpPr>
        <p:spPr>
          <a:xfrm>
            <a:off x="579601" y="1479600"/>
            <a:ext cx="7988300" cy="3110400"/>
          </a:xfrm>
        </p:spPr>
        <p:txBody>
          <a:bodyPr/>
          <a:lstStyle>
            <a:lvl1pPr>
              <a:defRPr baseline="0"/>
            </a:lvl1pPr>
            <a:lvl2pPr marL="514787">
              <a:defRPr/>
            </a:lvl2pPr>
            <a:lvl3pPr marL="856778">
              <a:defRPr/>
            </a:lvl3pPr>
            <a:lvl4pPr marL="1198770">
              <a:defRPr/>
            </a:lvl4pPr>
            <a:lvl5pPr marL="1544362">
              <a:defRPr/>
            </a:lvl5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5" name="Footer Placeholder 4"/>
          <p:cNvSpPr>
            <a:spLocks noGrp="1"/>
          </p:cNvSpPr>
          <p:nvPr>
            <p:ph type="ftr" sz="quarter" idx="11"/>
          </p:nvPr>
        </p:nvSpPr>
        <p:spPr/>
        <p:txBody>
          <a:bodyPr/>
          <a:lstStyle/>
          <a:p>
            <a:r>
              <a:rPr lang="en-GB" noProof="0"/>
              <a:t>Confidential</a:t>
            </a:r>
          </a:p>
        </p:txBody>
      </p:sp>
      <p:sp>
        <p:nvSpPr>
          <p:cNvPr id="6" name="Slide Number Placeholder 5"/>
          <p:cNvSpPr>
            <a:spLocks noGrp="1"/>
          </p:cNvSpPr>
          <p:nvPr>
            <p:ph type="sldNum" sz="quarter" idx="12"/>
          </p:nvPr>
        </p:nvSpPr>
        <p:spPr/>
        <p:txBody>
          <a:bodyPr/>
          <a:lstStyle/>
          <a:p>
            <a:fld id="{3644D4AD-7034-5E45-AAAE-D685B84B781D}" type="slidenum">
              <a:rPr lang="en-GB" noProof="0" smtClean="0"/>
              <a:t>‹#›</a:t>
            </a:fld>
            <a:endParaRPr lang="en-GB" noProof="0"/>
          </a:p>
        </p:txBody>
      </p:sp>
      <p:sp>
        <p:nvSpPr>
          <p:cNvPr id="8" name="Text Placeholder 6" title="Logo"/>
          <p:cNvSpPr>
            <a:spLocks noGrp="1"/>
          </p:cNvSpPr>
          <p:nvPr>
            <p:ph type="body" sz="quarter" idx="22" hasCustomPrompt="1"/>
          </p:nvPr>
        </p:nvSpPr>
        <p:spPr>
          <a:xfrm>
            <a:off x="129600" y="118800"/>
            <a:ext cx="568800" cy="140400"/>
          </a:xfrm>
          <a:blipFill dpi="0" rotWithShape="1">
            <a:blip r:embed="rId2">
              <a:extLst>
                <a:ext uri="{28A0092B-C50C-407E-A947-70E740481C1C}">
                  <a14:useLocalDpi xmlns:a14="http://schemas.microsoft.com/office/drawing/2010/main" val="0"/>
                </a:ext>
              </a:extLst>
            </a:blip>
            <a:srcRect/>
            <a:stretch>
              <a:fillRect/>
            </a:stretch>
          </a:blipFill>
        </p:spPr>
        <p:txBody>
          <a:bodyPr rIns="0"/>
          <a:lstStyle>
            <a:lvl1pPr marL="0" indent="0">
              <a:buFontTx/>
              <a:buNone/>
              <a:defRPr sz="100">
                <a:solidFill>
                  <a:srgbClr val="E6E6E6"/>
                </a:solidFill>
              </a:defRPr>
            </a:lvl1pPr>
            <a:lvl2pPr marL="342892" indent="0">
              <a:buFontTx/>
              <a:buNone/>
              <a:defRPr sz="800">
                <a:solidFill>
                  <a:schemeClr val="bg2"/>
                </a:solidFill>
              </a:defRPr>
            </a:lvl2pPr>
            <a:lvl3pPr marL="685783" indent="0">
              <a:buFontTx/>
              <a:buNone/>
              <a:defRPr sz="800">
                <a:solidFill>
                  <a:schemeClr val="bg2"/>
                </a:solidFill>
              </a:defRPr>
            </a:lvl3pPr>
            <a:lvl4pPr marL="1028675" indent="0">
              <a:buFontTx/>
              <a:buNone/>
              <a:defRPr sz="800">
                <a:solidFill>
                  <a:schemeClr val="bg2"/>
                </a:solidFill>
              </a:defRPr>
            </a:lvl4pPr>
            <a:lvl5pPr marL="1371566" indent="0">
              <a:buFontTx/>
              <a:buNone/>
              <a:defRPr sz="800">
                <a:solidFill>
                  <a:schemeClr val="bg2"/>
                </a:solidFill>
              </a:defRPr>
            </a:lvl5pPr>
          </a:lstStyle>
          <a:p>
            <a:pPr lvl="0"/>
            <a:r>
              <a:rPr lang="fi-FI"/>
              <a:t> </a:t>
            </a:r>
            <a:endParaRPr lang="en-GB"/>
          </a:p>
        </p:txBody>
      </p:sp>
    </p:spTree>
    <p:extLst>
      <p:ext uri="{BB962C8B-B14F-4D97-AF65-F5344CB8AC3E}">
        <p14:creationId xmlns:p14="http://schemas.microsoft.com/office/powerpoint/2010/main" val="1769267874"/>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1AC3D10B-FE64-6D47-BCBE-9AAA2BCC1F92}"/>
              </a:ext>
            </a:extLst>
          </p:cNvPr>
          <p:cNvSpPr>
            <a:spLocks noGrp="1" noChangeAspect="1"/>
          </p:cNvSpPr>
          <p:nvPr>
            <p:ph type="pic" idx="14" hasCustomPrompt="1"/>
          </p:nvPr>
        </p:nvSpPr>
        <p:spPr>
          <a:xfrm>
            <a:off x="0" y="1"/>
            <a:ext cx="9144000" cy="339725"/>
          </a:xfrm>
          <a:solidFill>
            <a:srgbClr val="E0DED8"/>
          </a:solidFill>
        </p:spPr>
        <p:txBody>
          <a:bodyPr anchor="t"/>
          <a:lstStyle>
            <a:lvl1pPr marL="0" indent="0" algn="l">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GB" noProof="0"/>
              <a:t>          Click icon to add picture</a:t>
            </a:r>
          </a:p>
        </p:txBody>
      </p:sp>
      <p:sp>
        <p:nvSpPr>
          <p:cNvPr id="2" name="Title 1"/>
          <p:cNvSpPr>
            <a:spLocks noGrp="1"/>
          </p:cNvSpPr>
          <p:nvPr>
            <p:ph type="title"/>
          </p:nvPr>
        </p:nvSpPr>
        <p:spPr>
          <a:xfrm>
            <a:off x="576263" y="768096"/>
            <a:ext cx="7991475" cy="499920"/>
          </a:xfrm>
        </p:spPr>
        <p:txBody>
          <a:bodyPr/>
          <a:lstStyle/>
          <a:p>
            <a:r>
              <a:rPr lang="en-US" noProof="0"/>
              <a:t>Click to edit Master title style</a:t>
            </a:r>
            <a:endParaRPr lang="en-GB" noProof="0"/>
          </a:p>
        </p:txBody>
      </p:sp>
      <p:sp>
        <p:nvSpPr>
          <p:cNvPr id="10" name="Content Placeholder 2">
            <a:extLst>
              <a:ext uri="{FF2B5EF4-FFF2-40B4-BE49-F238E27FC236}">
                <a16:creationId xmlns:a16="http://schemas.microsoft.com/office/drawing/2014/main" id="{32DAAAE0-A150-A944-893E-2FEBE304710C}"/>
              </a:ext>
            </a:extLst>
          </p:cNvPr>
          <p:cNvSpPr>
            <a:spLocks noGrp="1"/>
          </p:cNvSpPr>
          <p:nvPr>
            <p:ph idx="13" hasCustomPrompt="1"/>
          </p:nvPr>
        </p:nvSpPr>
        <p:spPr>
          <a:xfrm>
            <a:off x="576264" y="1477927"/>
            <a:ext cx="3861313" cy="3109949"/>
          </a:xfrm>
        </p:spPr>
        <p:txBody>
          <a:bodyPr rIns="324000"/>
          <a:lstStyle>
            <a:lvl1pPr>
              <a:lnSpc>
                <a:spcPct val="100000"/>
              </a:lnSpc>
              <a:defRPr sz="1600"/>
            </a:lvl1pPr>
            <a:lvl2pPr marL="345591">
              <a:lnSpc>
                <a:spcPct val="100000"/>
              </a:lnSpc>
              <a:defRPr sz="1400"/>
            </a:lvl2pPr>
            <a:lvl3pPr marL="518387">
              <a:defRPr sz="1400"/>
            </a:lvl3pPr>
            <a:lvl4pPr marL="691183">
              <a:defRPr sz="1400"/>
            </a:lvl4pPr>
            <a:lvl5pPr marL="863978">
              <a:defRPr sz="1400"/>
            </a:lvl5pPr>
          </a:lstStyle>
          <a:p>
            <a:pPr lvl="0"/>
            <a:r>
              <a:rPr lang="en-GB" noProof="0"/>
              <a:t>Click to add text</a:t>
            </a:r>
          </a:p>
          <a:p>
            <a:pPr lvl="1"/>
            <a:r>
              <a:rPr lang="en-GB" noProof="0"/>
              <a:t>Second level</a:t>
            </a:r>
          </a:p>
          <a:p>
            <a:pPr lvl="2"/>
            <a:r>
              <a:rPr lang="en-GB" noProof="0"/>
              <a:t>Third</a:t>
            </a:r>
          </a:p>
          <a:p>
            <a:pPr lvl="3"/>
            <a:r>
              <a:rPr lang="en-GB" noProof="0"/>
              <a:t>Fourth</a:t>
            </a:r>
          </a:p>
          <a:p>
            <a:pPr lvl="4"/>
            <a:r>
              <a:rPr lang="en-GB" noProof="0"/>
              <a:t>Fifth</a:t>
            </a:r>
          </a:p>
          <a:p>
            <a:pPr lvl="0"/>
            <a:endParaRPr lang="fi-FI" noProof="0"/>
          </a:p>
        </p:txBody>
      </p:sp>
      <p:sp>
        <p:nvSpPr>
          <p:cNvPr id="12" name="Content Placeholder 2">
            <a:extLst>
              <a:ext uri="{FF2B5EF4-FFF2-40B4-BE49-F238E27FC236}">
                <a16:creationId xmlns:a16="http://schemas.microsoft.com/office/drawing/2014/main" id="{EBF88225-E17A-DD48-98B3-6AB16B41D93D}"/>
              </a:ext>
            </a:extLst>
          </p:cNvPr>
          <p:cNvSpPr>
            <a:spLocks noGrp="1"/>
          </p:cNvSpPr>
          <p:nvPr>
            <p:ph idx="15" hasCustomPrompt="1"/>
          </p:nvPr>
        </p:nvSpPr>
        <p:spPr>
          <a:xfrm>
            <a:off x="4572001" y="1477927"/>
            <a:ext cx="3861313" cy="3109949"/>
          </a:xfrm>
        </p:spPr>
        <p:txBody>
          <a:bodyPr rIns="324000"/>
          <a:lstStyle>
            <a:lvl1pPr>
              <a:lnSpc>
                <a:spcPct val="100000"/>
              </a:lnSpc>
              <a:defRPr sz="1600"/>
            </a:lvl1pPr>
            <a:lvl2pPr marL="345591">
              <a:lnSpc>
                <a:spcPct val="100000"/>
              </a:lnSpc>
              <a:defRPr sz="1400"/>
            </a:lvl2pPr>
            <a:lvl3pPr marL="518387">
              <a:lnSpc>
                <a:spcPct val="100000"/>
              </a:lnSpc>
              <a:defRPr sz="1400"/>
            </a:lvl3pPr>
            <a:lvl4pPr marL="691183">
              <a:lnSpc>
                <a:spcPct val="100000"/>
              </a:lnSpc>
              <a:defRPr sz="1400"/>
            </a:lvl4pPr>
            <a:lvl5pPr marL="863978">
              <a:lnSpc>
                <a:spcPct val="100000"/>
              </a:lnSpc>
              <a:defRPr sz="1400"/>
            </a:lvl5pPr>
          </a:lstStyle>
          <a:p>
            <a:pPr lvl="0"/>
            <a:r>
              <a:rPr lang="en-GB" noProof="0"/>
              <a:t>Click to add text</a:t>
            </a:r>
          </a:p>
          <a:p>
            <a:pPr lvl="1"/>
            <a:r>
              <a:rPr lang="en-GB" noProof="0"/>
              <a:t>Second level</a:t>
            </a:r>
          </a:p>
          <a:p>
            <a:pPr lvl="2"/>
            <a:r>
              <a:rPr lang="en-GB" noProof="0"/>
              <a:t>Third</a:t>
            </a:r>
          </a:p>
          <a:p>
            <a:pPr lvl="3"/>
            <a:r>
              <a:rPr lang="en-GB" noProof="0"/>
              <a:t>Fourth</a:t>
            </a:r>
          </a:p>
          <a:p>
            <a:pPr lvl="4"/>
            <a:r>
              <a:rPr lang="en-GB" noProof="0"/>
              <a:t>Fifth</a:t>
            </a:r>
          </a:p>
        </p:txBody>
      </p:sp>
      <p:sp>
        <p:nvSpPr>
          <p:cNvPr id="4" name="Footer Placeholder 3"/>
          <p:cNvSpPr>
            <a:spLocks noGrp="1"/>
          </p:cNvSpPr>
          <p:nvPr>
            <p:ph type="ftr" sz="quarter" idx="11"/>
          </p:nvPr>
        </p:nvSpPr>
        <p:spPr/>
        <p:txBody>
          <a:bodyPr/>
          <a:lstStyle/>
          <a:p>
            <a:r>
              <a:rPr lang="en-GB" noProof="0"/>
              <a:t>Confidential</a:t>
            </a:r>
          </a:p>
        </p:txBody>
      </p:sp>
      <p:sp>
        <p:nvSpPr>
          <p:cNvPr id="5" name="Slide Number Placeholder 4"/>
          <p:cNvSpPr>
            <a:spLocks noGrp="1"/>
          </p:cNvSpPr>
          <p:nvPr>
            <p:ph type="sldNum" sz="quarter" idx="12"/>
          </p:nvPr>
        </p:nvSpPr>
        <p:spPr/>
        <p:txBody>
          <a:bodyPr/>
          <a:lstStyle/>
          <a:p>
            <a:fld id="{3644D4AD-7034-5E45-AAAE-D685B84B781D}" type="slidenum">
              <a:rPr lang="en-GB" noProof="0" smtClean="0"/>
              <a:t>‹#›</a:t>
            </a:fld>
            <a:endParaRPr lang="en-GB" noProof="0"/>
          </a:p>
        </p:txBody>
      </p:sp>
      <p:sp>
        <p:nvSpPr>
          <p:cNvPr id="9" name="Text Placeholder 6" title="Logo"/>
          <p:cNvSpPr>
            <a:spLocks noGrp="1"/>
          </p:cNvSpPr>
          <p:nvPr>
            <p:ph type="body" sz="quarter" idx="22" hasCustomPrompt="1"/>
          </p:nvPr>
        </p:nvSpPr>
        <p:spPr>
          <a:xfrm>
            <a:off x="129600" y="118800"/>
            <a:ext cx="568800" cy="140400"/>
          </a:xfrm>
          <a:blipFill dpi="0" rotWithShape="1">
            <a:blip r:embed="rId2">
              <a:extLst>
                <a:ext uri="{28A0092B-C50C-407E-A947-70E740481C1C}">
                  <a14:useLocalDpi xmlns:a14="http://schemas.microsoft.com/office/drawing/2010/main" val="0"/>
                </a:ext>
              </a:extLst>
            </a:blip>
            <a:srcRect/>
            <a:stretch>
              <a:fillRect/>
            </a:stretch>
          </a:blipFill>
        </p:spPr>
        <p:txBody>
          <a:bodyPr rIns="0"/>
          <a:lstStyle>
            <a:lvl1pPr marL="0" indent="0">
              <a:buFontTx/>
              <a:buNone/>
              <a:defRPr sz="100">
                <a:solidFill>
                  <a:srgbClr val="E6E6E6"/>
                </a:solidFill>
              </a:defRPr>
            </a:lvl1pPr>
            <a:lvl2pPr marL="342892" indent="0">
              <a:buFontTx/>
              <a:buNone/>
              <a:defRPr sz="800">
                <a:solidFill>
                  <a:schemeClr val="bg2"/>
                </a:solidFill>
              </a:defRPr>
            </a:lvl2pPr>
            <a:lvl3pPr marL="685783" indent="0">
              <a:buFontTx/>
              <a:buNone/>
              <a:defRPr sz="800">
                <a:solidFill>
                  <a:schemeClr val="bg2"/>
                </a:solidFill>
              </a:defRPr>
            </a:lvl3pPr>
            <a:lvl4pPr marL="1028675" indent="0">
              <a:buFontTx/>
              <a:buNone/>
              <a:defRPr sz="800">
                <a:solidFill>
                  <a:schemeClr val="bg2"/>
                </a:solidFill>
              </a:defRPr>
            </a:lvl4pPr>
            <a:lvl5pPr marL="1371566" indent="0">
              <a:buFontTx/>
              <a:buNone/>
              <a:defRPr sz="800">
                <a:solidFill>
                  <a:schemeClr val="bg2"/>
                </a:solidFill>
              </a:defRPr>
            </a:lvl5pPr>
          </a:lstStyle>
          <a:p>
            <a:pPr lvl="0"/>
            <a:r>
              <a:rPr lang="fi-FI"/>
              <a:t> </a:t>
            </a:r>
            <a:endParaRPr lang="en-GB"/>
          </a:p>
        </p:txBody>
      </p:sp>
    </p:spTree>
    <p:extLst>
      <p:ext uri="{BB962C8B-B14F-4D97-AF65-F5344CB8AC3E}">
        <p14:creationId xmlns:p14="http://schemas.microsoft.com/office/powerpoint/2010/main" val="553939863"/>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2 Content 2">
    <p:spTree>
      <p:nvGrpSpPr>
        <p:cNvPr id="1" name=""/>
        <p:cNvGrpSpPr/>
        <p:nvPr/>
      </p:nvGrpSpPr>
      <p:grpSpPr>
        <a:xfrm>
          <a:off x="0" y="0"/>
          <a:ext cx="0" cy="0"/>
          <a:chOff x="0" y="0"/>
          <a:chExt cx="0" cy="0"/>
        </a:xfrm>
      </p:grpSpPr>
      <p:sp>
        <p:nvSpPr>
          <p:cNvPr id="20" name="Picture Placeholder 2">
            <a:extLst>
              <a:ext uri="{FF2B5EF4-FFF2-40B4-BE49-F238E27FC236}">
                <a16:creationId xmlns:a16="http://schemas.microsoft.com/office/drawing/2014/main" id="{F9BB110F-9EEF-3940-89E7-8086BFBAD110}"/>
              </a:ext>
            </a:extLst>
          </p:cNvPr>
          <p:cNvSpPr>
            <a:spLocks noGrp="1" noChangeAspect="1"/>
          </p:cNvSpPr>
          <p:nvPr>
            <p:ph type="pic" idx="14" hasCustomPrompt="1"/>
          </p:nvPr>
        </p:nvSpPr>
        <p:spPr>
          <a:xfrm>
            <a:off x="0" y="1"/>
            <a:ext cx="9144000" cy="339725"/>
          </a:xfrm>
          <a:solidFill>
            <a:srgbClr val="E0DED8"/>
          </a:solidFill>
        </p:spPr>
        <p:txBody>
          <a:bodyPr anchor="t"/>
          <a:lstStyle>
            <a:lvl1pPr marL="0" indent="0" algn="l">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GB" noProof="0"/>
              <a:t>          Click icon to add picture</a:t>
            </a:r>
          </a:p>
        </p:txBody>
      </p:sp>
      <p:sp>
        <p:nvSpPr>
          <p:cNvPr id="2" name="Title 1"/>
          <p:cNvSpPr>
            <a:spLocks noGrp="1"/>
          </p:cNvSpPr>
          <p:nvPr>
            <p:ph type="title"/>
          </p:nvPr>
        </p:nvSpPr>
        <p:spPr/>
        <p:txBody>
          <a:bodyPr/>
          <a:lstStyle/>
          <a:p>
            <a:r>
              <a:rPr lang="en-US" noProof="0"/>
              <a:t>Click to edit Master title style</a:t>
            </a:r>
            <a:endParaRPr lang="en-GB" noProof="0"/>
          </a:p>
        </p:txBody>
      </p:sp>
      <p:sp>
        <p:nvSpPr>
          <p:cNvPr id="10" name="Content Placeholder 2">
            <a:extLst>
              <a:ext uri="{FF2B5EF4-FFF2-40B4-BE49-F238E27FC236}">
                <a16:creationId xmlns:a16="http://schemas.microsoft.com/office/drawing/2014/main" id="{91927650-3111-E74B-B271-0E44C1F46C39}"/>
              </a:ext>
            </a:extLst>
          </p:cNvPr>
          <p:cNvSpPr>
            <a:spLocks noGrp="1"/>
          </p:cNvSpPr>
          <p:nvPr>
            <p:ph idx="13" hasCustomPrompt="1"/>
          </p:nvPr>
        </p:nvSpPr>
        <p:spPr>
          <a:xfrm>
            <a:off x="579884" y="1477927"/>
            <a:ext cx="2573002" cy="3109949"/>
          </a:xfrm>
        </p:spPr>
        <p:txBody>
          <a:bodyPr rIns="0"/>
          <a:lstStyle>
            <a:lvl1pPr>
              <a:defRPr sz="1600"/>
            </a:lvl1pPr>
            <a:lvl2pPr marL="345591">
              <a:defRPr sz="1400"/>
            </a:lvl2pPr>
            <a:lvl3pPr marL="518387">
              <a:defRPr sz="1400"/>
            </a:lvl3pPr>
            <a:lvl4pPr marL="705582">
              <a:defRPr sz="1400"/>
            </a:lvl4pPr>
            <a:lvl5pPr marL="863978">
              <a:defRPr sz="1400"/>
            </a:lvl5pPr>
          </a:lstStyle>
          <a:p>
            <a:pPr lvl="0"/>
            <a:r>
              <a:rPr lang="en-GB" noProof="0"/>
              <a:t>Click to add text</a:t>
            </a:r>
          </a:p>
          <a:p>
            <a:pPr lvl="1"/>
            <a:r>
              <a:rPr lang="en-GB" noProof="0"/>
              <a:t>Second level</a:t>
            </a:r>
          </a:p>
          <a:p>
            <a:pPr lvl="2"/>
            <a:r>
              <a:rPr lang="fi-FI" noProof="0"/>
              <a:t>Third level</a:t>
            </a:r>
          </a:p>
          <a:p>
            <a:pPr lvl="3"/>
            <a:r>
              <a:rPr lang="fi-FI" noProof="0"/>
              <a:t>Fourth level</a:t>
            </a:r>
          </a:p>
          <a:p>
            <a:pPr lvl="4"/>
            <a:r>
              <a:rPr lang="fi-FI" noProof="0"/>
              <a:t>Fifth level</a:t>
            </a:r>
            <a:endParaRPr lang="en-GB" noProof="0"/>
          </a:p>
        </p:txBody>
      </p:sp>
      <p:sp>
        <p:nvSpPr>
          <p:cNvPr id="17" name="Content Placeholder 2">
            <a:extLst>
              <a:ext uri="{FF2B5EF4-FFF2-40B4-BE49-F238E27FC236}">
                <a16:creationId xmlns:a16="http://schemas.microsoft.com/office/drawing/2014/main" id="{801FC4D2-B8AE-E54C-AF13-B2DA1B6455EE}"/>
              </a:ext>
            </a:extLst>
          </p:cNvPr>
          <p:cNvSpPr>
            <a:spLocks noGrp="1"/>
          </p:cNvSpPr>
          <p:nvPr>
            <p:ph idx="15" hasCustomPrompt="1"/>
          </p:nvPr>
        </p:nvSpPr>
        <p:spPr>
          <a:xfrm>
            <a:off x="4640753" y="1477927"/>
            <a:ext cx="3792561" cy="3109949"/>
          </a:xfrm>
        </p:spPr>
        <p:txBody>
          <a:bodyPr/>
          <a:lstStyle>
            <a:lvl1pPr>
              <a:defRPr sz="1600"/>
            </a:lvl1pPr>
            <a:lvl2pPr marL="345591">
              <a:defRPr sz="1400"/>
            </a:lvl2pPr>
            <a:lvl3pPr marL="518387">
              <a:defRPr sz="1400"/>
            </a:lvl3pPr>
            <a:lvl4pPr marL="691183">
              <a:defRPr sz="1400"/>
            </a:lvl4pPr>
            <a:lvl5pPr marL="863978">
              <a:defRPr sz="1400"/>
            </a:lvl5pPr>
          </a:lstStyle>
          <a:p>
            <a:pPr lvl="0"/>
            <a:r>
              <a:rPr lang="en-GB" noProof="0"/>
              <a:t>Click to add text</a:t>
            </a:r>
          </a:p>
          <a:p>
            <a:pPr lvl="1"/>
            <a:r>
              <a:rPr lang="en-GB" noProof="0"/>
              <a:t>Second level</a:t>
            </a:r>
          </a:p>
          <a:p>
            <a:pPr lvl="2"/>
            <a:r>
              <a:rPr lang="fi-FI" noProof="0"/>
              <a:t>Third level</a:t>
            </a:r>
          </a:p>
          <a:p>
            <a:pPr lvl="3"/>
            <a:r>
              <a:rPr lang="fi-FI" noProof="0"/>
              <a:t>Fourth level</a:t>
            </a:r>
          </a:p>
          <a:p>
            <a:pPr lvl="4"/>
            <a:r>
              <a:rPr lang="fi-FI" noProof="0"/>
              <a:t>Fifth level</a:t>
            </a:r>
            <a:endParaRPr lang="en-GB" noProof="0"/>
          </a:p>
        </p:txBody>
      </p:sp>
      <p:sp>
        <p:nvSpPr>
          <p:cNvPr id="5" name="Footer Placeholder 4"/>
          <p:cNvSpPr>
            <a:spLocks noGrp="1"/>
          </p:cNvSpPr>
          <p:nvPr>
            <p:ph type="ftr" sz="quarter" idx="11"/>
          </p:nvPr>
        </p:nvSpPr>
        <p:spPr/>
        <p:txBody>
          <a:bodyPr/>
          <a:lstStyle/>
          <a:p>
            <a:r>
              <a:rPr lang="en-GB" noProof="0"/>
              <a:t>Confidential</a:t>
            </a:r>
          </a:p>
        </p:txBody>
      </p:sp>
      <p:sp>
        <p:nvSpPr>
          <p:cNvPr id="6" name="Slide Number Placeholder 5"/>
          <p:cNvSpPr>
            <a:spLocks noGrp="1"/>
          </p:cNvSpPr>
          <p:nvPr>
            <p:ph type="sldNum" sz="quarter" idx="12"/>
          </p:nvPr>
        </p:nvSpPr>
        <p:spPr/>
        <p:txBody>
          <a:bodyPr/>
          <a:lstStyle/>
          <a:p>
            <a:fld id="{3644D4AD-7034-5E45-AAAE-D685B84B781D}" type="slidenum">
              <a:rPr lang="en-GB" noProof="0" smtClean="0"/>
              <a:t>‹#›</a:t>
            </a:fld>
            <a:endParaRPr lang="en-GB" noProof="0"/>
          </a:p>
        </p:txBody>
      </p:sp>
      <p:sp>
        <p:nvSpPr>
          <p:cNvPr id="11" name="Text Placeholder 6" title="Logo"/>
          <p:cNvSpPr>
            <a:spLocks noGrp="1"/>
          </p:cNvSpPr>
          <p:nvPr>
            <p:ph type="body" sz="quarter" idx="22" hasCustomPrompt="1"/>
          </p:nvPr>
        </p:nvSpPr>
        <p:spPr>
          <a:xfrm>
            <a:off x="129600" y="118800"/>
            <a:ext cx="568800" cy="140400"/>
          </a:xfrm>
          <a:blipFill dpi="0" rotWithShape="1">
            <a:blip r:embed="rId2">
              <a:extLst>
                <a:ext uri="{28A0092B-C50C-407E-A947-70E740481C1C}">
                  <a14:useLocalDpi xmlns:a14="http://schemas.microsoft.com/office/drawing/2010/main" val="0"/>
                </a:ext>
              </a:extLst>
            </a:blip>
            <a:srcRect/>
            <a:stretch>
              <a:fillRect/>
            </a:stretch>
          </a:blipFill>
        </p:spPr>
        <p:txBody>
          <a:bodyPr rIns="0"/>
          <a:lstStyle>
            <a:lvl1pPr marL="0" indent="0">
              <a:buFontTx/>
              <a:buNone/>
              <a:defRPr sz="100">
                <a:solidFill>
                  <a:srgbClr val="E6E6E6"/>
                </a:solidFill>
              </a:defRPr>
            </a:lvl1pPr>
            <a:lvl2pPr marL="342892" indent="0">
              <a:buFontTx/>
              <a:buNone/>
              <a:defRPr sz="800">
                <a:solidFill>
                  <a:schemeClr val="bg2"/>
                </a:solidFill>
              </a:defRPr>
            </a:lvl2pPr>
            <a:lvl3pPr marL="685783" indent="0">
              <a:buFontTx/>
              <a:buNone/>
              <a:defRPr sz="800">
                <a:solidFill>
                  <a:schemeClr val="bg2"/>
                </a:solidFill>
              </a:defRPr>
            </a:lvl3pPr>
            <a:lvl4pPr marL="1028675" indent="0">
              <a:buFontTx/>
              <a:buNone/>
              <a:defRPr sz="800">
                <a:solidFill>
                  <a:schemeClr val="bg2"/>
                </a:solidFill>
              </a:defRPr>
            </a:lvl4pPr>
            <a:lvl5pPr marL="1371566" indent="0">
              <a:buFontTx/>
              <a:buNone/>
              <a:defRPr sz="800">
                <a:solidFill>
                  <a:schemeClr val="bg2"/>
                </a:solidFill>
              </a:defRPr>
            </a:lvl5pPr>
          </a:lstStyle>
          <a:p>
            <a:pPr lvl="0"/>
            <a:r>
              <a:rPr lang="fi-FI"/>
              <a:t> </a:t>
            </a:r>
            <a:endParaRPr lang="en-GB"/>
          </a:p>
        </p:txBody>
      </p:sp>
    </p:spTree>
    <p:extLst>
      <p:ext uri="{BB962C8B-B14F-4D97-AF65-F5344CB8AC3E}">
        <p14:creationId xmlns:p14="http://schemas.microsoft.com/office/powerpoint/2010/main" val="290798445"/>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2A7B7240-46E4-4543-B100-94069315B849}"/>
              </a:ext>
            </a:extLst>
          </p:cNvPr>
          <p:cNvSpPr>
            <a:spLocks noGrp="1" noChangeAspect="1"/>
          </p:cNvSpPr>
          <p:nvPr>
            <p:ph type="pic" idx="16" hasCustomPrompt="1"/>
          </p:nvPr>
        </p:nvSpPr>
        <p:spPr>
          <a:xfrm>
            <a:off x="0" y="1"/>
            <a:ext cx="9144000" cy="339725"/>
          </a:xfrm>
          <a:solidFill>
            <a:srgbClr val="E0DED8"/>
          </a:solidFill>
        </p:spPr>
        <p:txBody>
          <a:bodyPr anchor="t"/>
          <a:lstStyle>
            <a:lvl1pPr marL="0" indent="0" algn="l">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GB" noProof="0"/>
              <a:t>          Click icon to add picture</a:t>
            </a:r>
          </a:p>
        </p:txBody>
      </p:sp>
      <p:sp>
        <p:nvSpPr>
          <p:cNvPr id="2" name="Title 1"/>
          <p:cNvSpPr>
            <a:spLocks noGrp="1"/>
          </p:cNvSpPr>
          <p:nvPr>
            <p:ph type="title"/>
          </p:nvPr>
        </p:nvSpPr>
        <p:spPr/>
        <p:txBody>
          <a:bodyPr/>
          <a:lstStyle/>
          <a:p>
            <a:r>
              <a:rPr lang="en-US" noProof="0"/>
              <a:t>Click to edit Master title style</a:t>
            </a:r>
            <a:endParaRPr lang="en-GB" noProof="0"/>
          </a:p>
        </p:txBody>
      </p:sp>
      <p:sp>
        <p:nvSpPr>
          <p:cNvPr id="10" name="Content Placeholder 2">
            <a:extLst>
              <a:ext uri="{FF2B5EF4-FFF2-40B4-BE49-F238E27FC236}">
                <a16:creationId xmlns:a16="http://schemas.microsoft.com/office/drawing/2014/main" id="{91927650-3111-E74B-B271-0E44C1F46C39}"/>
              </a:ext>
            </a:extLst>
          </p:cNvPr>
          <p:cNvSpPr>
            <a:spLocks noGrp="1"/>
          </p:cNvSpPr>
          <p:nvPr>
            <p:ph idx="13" hasCustomPrompt="1"/>
          </p:nvPr>
        </p:nvSpPr>
        <p:spPr>
          <a:xfrm>
            <a:off x="579884" y="1477927"/>
            <a:ext cx="2573002" cy="3109949"/>
          </a:xfrm>
        </p:spPr>
        <p:txBody>
          <a:bodyPr rIns="251999"/>
          <a:lstStyle>
            <a:lvl1pPr>
              <a:defRPr sz="1600"/>
            </a:lvl1pPr>
            <a:lvl2pPr marL="345591">
              <a:defRPr sz="1400"/>
            </a:lvl2pPr>
            <a:lvl3pPr marL="518387">
              <a:defRPr sz="1400"/>
            </a:lvl3pPr>
            <a:lvl4pPr marL="691183">
              <a:defRPr sz="1400"/>
            </a:lvl4pPr>
            <a:lvl5pPr marL="863978">
              <a:defRPr sz="1400"/>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a:p>
            <a:pPr lvl="1"/>
            <a:endParaRPr lang="en-GB" noProof="0"/>
          </a:p>
        </p:txBody>
      </p:sp>
      <p:sp>
        <p:nvSpPr>
          <p:cNvPr id="11" name="Content Placeholder 2">
            <a:extLst>
              <a:ext uri="{FF2B5EF4-FFF2-40B4-BE49-F238E27FC236}">
                <a16:creationId xmlns:a16="http://schemas.microsoft.com/office/drawing/2014/main" id="{93246C51-A995-E64C-A68E-689809B03240}"/>
              </a:ext>
            </a:extLst>
          </p:cNvPr>
          <p:cNvSpPr>
            <a:spLocks noGrp="1"/>
          </p:cNvSpPr>
          <p:nvPr>
            <p:ph idx="14" hasCustomPrompt="1"/>
          </p:nvPr>
        </p:nvSpPr>
        <p:spPr>
          <a:xfrm>
            <a:off x="3287310" y="1477927"/>
            <a:ext cx="2573002" cy="3109949"/>
          </a:xfrm>
        </p:spPr>
        <p:txBody>
          <a:bodyPr vert="horz" lIns="0" tIns="0" rIns="251999" bIns="0" rtlCol="0">
            <a:noAutofit/>
          </a:bodyPr>
          <a:lstStyle>
            <a:lvl1pPr>
              <a:defRPr lang="en-GB" sz="1600" noProof="0" dirty="0"/>
            </a:lvl1pPr>
            <a:lvl2pPr marL="338392">
              <a:defRPr lang="en-GB" sz="1400" noProof="0" dirty="0" smtClean="0"/>
            </a:lvl2pPr>
            <a:lvl3pPr marL="518387">
              <a:defRPr lang="en-GB" sz="1400" noProof="0" dirty="0" smtClean="0"/>
            </a:lvl3pPr>
            <a:lvl4pPr marL="691183">
              <a:defRPr lang="en-GB" sz="1400" noProof="0" dirty="0" smtClean="0"/>
            </a:lvl4pPr>
            <a:lvl5pPr marL="863978">
              <a:defRPr lang="en-GB" sz="1400" noProof="0" dirty="0"/>
            </a:lvl5pPr>
          </a:lstStyle>
          <a:p>
            <a:pPr lvl="0"/>
            <a:r>
              <a:rPr lang="en-GB" noProof="0"/>
              <a:t>Click to add text</a:t>
            </a:r>
          </a:p>
          <a:p>
            <a:pPr lvl="1"/>
            <a:r>
              <a:rPr lang="fi-FI" noProof="0"/>
              <a:t>Second level</a:t>
            </a:r>
          </a:p>
          <a:p>
            <a:pPr lvl="2"/>
            <a:r>
              <a:rPr lang="fi-FI" noProof="0"/>
              <a:t>Third level</a:t>
            </a:r>
          </a:p>
          <a:p>
            <a:pPr lvl="3"/>
            <a:r>
              <a:rPr lang="fi-FI" noProof="0"/>
              <a:t>Fourth level</a:t>
            </a:r>
          </a:p>
          <a:p>
            <a:pPr lvl="4"/>
            <a:r>
              <a:rPr lang="fi-FI" noProof="0"/>
              <a:t>Fifth level</a:t>
            </a:r>
            <a:endParaRPr lang="en-GB" noProof="0"/>
          </a:p>
        </p:txBody>
      </p:sp>
      <p:sp>
        <p:nvSpPr>
          <p:cNvPr id="12" name="Content Placeholder 2">
            <a:extLst>
              <a:ext uri="{FF2B5EF4-FFF2-40B4-BE49-F238E27FC236}">
                <a16:creationId xmlns:a16="http://schemas.microsoft.com/office/drawing/2014/main" id="{7994B6A3-5AE3-F14A-ABDC-92A6B39DEDBE}"/>
              </a:ext>
            </a:extLst>
          </p:cNvPr>
          <p:cNvSpPr>
            <a:spLocks noGrp="1"/>
          </p:cNvSpPr>
          <p:nvPr>
            <p:ph idx="15" hasCustomPrompt="1"/>
          </p:nvPr>
        </p:nvSpPr>
        <p:spPr>
          <a:xfrm>
            <a:off x="5994737" y="1481471"/>
            <a:ext cx="2573002" cy="3109949"/>
          </a:xfrm>
        </p:spPr>
        <p:txBody>
          <a:bodyPr vert="horz" lIns="0" tIns="0" rIns="251999" bIns="0" rtlCol="0">
            <a:noAutofit/>
          </a:bodyPr>
          <a:lstStyle>
            <a:lvl1pPr>
              <a:defRPr lang="en-GB" sz="1600" noProof="0" dirty="0"/>
            </a:lvl1pPr>
            <a:lvl2pPr marL="345591">
              <a:defRPr lang="en-GB" sz="1400" noProof="0" dirty="0" smtClean="0"/>
            </a:lvl2pPr>
            <a:lvl3pPr marL="518387">
              <a:defRPr lang="en-GB" sz="1400" noProof="0" dirty="0" smtClean="0"/>
            </a:lvl3pPr>
            <a:lvl4pPr marL="691183">
              <a:defRPr lang="en-GB" sz="1400" noProof="0" dirty="0" smtClean="0"/>
            </a:lvl4pPr>
            <a:lvl5pPr marL="863978">
              <a:defRPr lang="en-GB" sz="1400" noProof="0" dirty="0" smtClean="0"/>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a:p>
            <a:pPr lvl="1"/>
            <a:endParaRPr lang="en-GB" noProof="0"/>
          </a:p>
        </p:txBody>
      </p:sp>
      <p:sp>
        <p:nvSpPr>
          <p:cNvPr id="5" name="Footer Placeholder 4"/>
          <p:cNvSpPr>
            <a:spLocks noGrp="1"/>
          </p:cNvSpPr>
          <p:nvPr>
            <p:ph type="ftr" sz="quarter" idx="11"/>
          </p:nvPr>
        </p:nvSpPr>
        <p:spPr/>
        <p:txBody>
          <a:bodyPr/>
          <a:lstStyle/>
          <a:p>
            <a:r>
              <a:rPr lang="en-GB" noProof="0"/>
              <a:t>Confidential</a:t>
            </a:r>
          </a:p>
        </p:txBody>
      </p:sp>
      <p:sp>
        <p:nvSpPr>
          <p:cNvPr id="6" name="Slide Number Placeholder 5"/>
          <p:cNvSpPr>
            <a:spLocks noGrp="1"/>
          </p:cNvSpPr>
          <p:nvPr>
            <p:ph type="sldNum" sz="quarter" idx="12"/>
          </p:nvPr>
        </p:nvSpPr>
        <p:spPr/>
        <p:txBody>
          <a:bodyPr/>
          <a:lstStyle/>
          <a:p>
            <a:fld id="{3644D4AD-7034-5E45-AAAE-D685B84B781D}" type="slidenum">
              <a:rPr lang="en-GB" noProof="0" smtClean="0"/>
              <a:t>‹#›</a:t>
            </a:fld>
            <a:endParaRPr lang="en-GB" noProof="0"/>
          </a:p>
        </p:txBody>
      </p:sp>
      <p:sp>
        <p:nvSpPr>
          <p:cNvPr id="13" name="Text Placeholder 6" title="Logo"/>
          <p:cNvSpPr>
            <a:spLocks noGrp="1"/>
          </p:cNvSpPr>
          <p:nvPr>
            <p:ph type="body" sz="quarter" idx="22" hasCustomPrompt="1"/>
          </p:nvPr>
        </p:nvSpPr>
        <p:spPr>
          <a:xfrm>
            <a:off x="129600" y="118800"/>
            <a:ext cx="568800" cy="140400"/>
          </a:xfrm>
          <a:blipFill dpi="0" rotWithShape="1">
            <a:blip r:embed="rId2">
              <a:extLst>
                <a:ext uri="{28A0092B-C50C-407E-A947-70E740481C1C}">
                  <a14:useLocalDpi xmlns:a14="http://schemas.microsoft.com/office/drawing/2010/main" val="0"/>
                </a:ext>
              </a:extLst>
            </a:blip>
            <a:srcRect/>
            <a:stretch>
              <a:fillRect/>
            </a:stretch>
          </a:blipFill>
        </p:spPr>
        <p:txBody>
          <a:bodyPr rIns="0"/>
          <a:lstStyle>
            <a:lvl1pPr marL="0" indent="0">
              <a:buFontTx/>
              <a:buNone/>
              <a:defRPr sz="100">
                <a:solidFill>
                  <a:srgbClr val="E6E6E6"/>
                </a:solidFill>
              </a:defRPr>
            </a:lvl1pPr>
            <a:lvl2pPr marL="342892" indent="0">
              <a:buFontTx/>
              <a:buNone/>
              <a:defRPr sz="800">
                <a:solidFill>
                  <a:schemeClr val="bg2"/>
                </a:solidFill>
              </a:defRPr>
            </a:lvl2pPr>
            <a:lvl3pPr marL="685783" indent="0">
              <a:buFontTx/>
              <a:buNone/>
              <a:defRPr sz="800">
                <a:solidFill>
                  <a:schemeClr val="bg2"/>
                </a:solidFill>
              </a:defRPr>
            </a:lvl3pPr>
            <a:lvl4pPr marL="1028675" indent="0">
              <a:buFontTx/>
              <a:buNone/>
              <a:defRPr sz="800">
                <a:solidFill>
                  <a:schemeClr val="bg2"/>
                </a:solidFill>
              </a:defRPr>
            </a:lvl4pPr>
            <a:lvl5pPr marL="1371566" indent="0">
              <a:buFontTx/>
              <a:buNone/>
              <a:defRPr sz="800">
                <a:solidFill>
                  <a:schemeClr val="bg2"/>
                </a:solidFill>
              </a:defRPr>
            </a:lvl5pPr>
          </a:lstStyle>
          <a:p>
            <a:pPr lvl="0"/>
            <a:r>
              <a:rPr lang="fi-FI"/>
              <a:t> </a:t>
            </a:r>
            <a:endParaRPr lang="en-GB"/>
          </a:p>
        </p:txBody>
      </p:sp>
    </p:spTree>
    <p:extLst>
      <p:ext uri="{BB962C8B-B14F-4D97-AF65-F5344CB8AC3E}">
        <p14:creationId xmlns:p14="http://schemas.microsoft.com/office/powerpoint/2010/main" val="3252199924"/>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4" name="Picture Placeholder 2">
            <a:extLst>
              <a:ext uri="{FF2B5EF4-FFF2-40B4-BE49-F238E27FC236}">
                <a16:creationId xmlns:a16="http://schemas.microsoft.com/office/drawing/2014/main" id="{7860FE2F-192C-464A-AEF6-45EA5A061737}"/>
              </a:ext>
            </a:extLst>
          </p:cNvPr>
          <p:cNvSpPr>
            <a:spLocks noGrp="1" noChangeAspect="1"/>
          </p:cNvSpPr>
          <p:nvPr>
            <p:ph type="pic" idx="14" hasCustomPrompt="1"/>
          </p:nvPr>
        </p:nvSpPr>
        <p:spPr>
          <a:xfrm>
            <a:off x="0" y="1"/>
            <a:ext cx="9144000" cy="339725"/>
          </a:xfrm>
          <a:solidFill>
            <a:srgbClr val="E0DED8"/>
          </a:solidFill>
        </p:spPr>
        <p:txBody>
          <a:bodyPr anchor="t"/>
          <a:lstStyle>
            <a:lvl1pPr marL="0" indent="0" algn="l">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GB" noProof="0"/>
              <a:t>          Click icon to add picture</a:t>
            </a:r>
          </a:p>
        </p:txBody>
      </p:sp>
      <p:sp>
        <p:nvSpPr>
          <p:cNvPr id="2" name="Title 1"/>
          <p:cNvSpPr>
            <a:spLocks noGrp="1"/>
          </p:cNvSpPr>
          <p:nvPr>
            <p:ph type="title"/>
          </p:nvPr>
        </p:nvSpPr>
        <p:spPr>
          <a:xfrm>
            <a:off x="576263" y="768096"/>
            <a:ext cx="7991475" cy="499920"/>
          </a:xfrm>
        </p:spPr>
        <p:txBody>
          <a:bodyPr/>
          <a:lstStyle/>
          <a:p>
            <a:r>
              <a:rPr lang="en-US" noProof="0"/>
              <a:t>Click to edit Master title style</a:t>
            </a:r>
            <a:endParaRPr lang="en-GB" noProof="0"/>
          </a:p>
        </p:txBody>
      </p:sp>
      <p:sp>
        <p:nvSpPr>
          <p:cNvPr id="4" name="Footer Placeholder 3"/>
          <p:cNvSpPr>
            <a:spLocks noGrp="1"/>
          </p:cNvSpPr>
          <p:nvPr>
            <p:ph type="ftr" sz="quarter" idx="11"/>
          </p:nvPr>
        </p:nvSpPr>
        <p:spPr/>
        <p:txBody>
          <a:bodyPr/>
          <a:lstStyle/>
          <a:p>
            <a:r>
              <a:rPr lang="en-GB" noProof="0"/>
              <a:t>Confidential</a:t>
            </a:r>
          </a:p>
        </p:txBody>
      </p:sp>
      <p:sp>
        <p:nvSpPr>
          <p:cNvPr id="5" name="Slide Number Placeholder 4"/>
          <p:cNvSpPr>
            <a:spLocks noGrp="1"/>
          </p:cNvSpPr>
          <p:nvPr>
            <p:ph type="sldNum" sz="quarter" idx="12"/>
          </p:nvPr>
        </p:nvSpPr>
        <p:spPr/>
        <p:txBody>
          <a:bodyPr/>
          <a:lstStyle/>
          <a:p>
            <a:fld id="{3644D4AD-7034-5E45-AAAE-D685B84B781D}" type="slidenum">
              <a:rPr lang="en-GB" noProof="0" smtClean="0"/>
              <a:t>‹#›</a:t>
            </a:fld>
            <a:endParaRPr lang="en-GB" noProof="0"/>
          </a:p>
        </p:txBody>
      </p:sp>
      <p:sp>
        <p:nvSpPr>
          <p:cNvPr id="7" name="Text Placeholder 6" title="Logo"/>
          <p:cNvSpPr>
            <a:spLocks noGrp="1"/>
          </p:cNvSpPr>
          <p:nvPr>
            <p:ph type="body" sz="quarter" idx="22" hasCustomPrompt="1"/>
          </p:nvPr>
        </p:nvSpPr>
        <p:spPr>
          <a:xfrm>
            <a:off x="129600" y="118800"/>
            <a:ext cx="568800" cy="140400"/>
          </a:xfrm>
          <a:blipFill dpi="0" rotWithShape="1">
            <a:blip r:embed="rId2">
              <a:extLst>
                <a:ext uri="{28A0092B-C50C-407E-A947-70E740481C1C}">
                  <a14:useLocalDpi xmlns:a14="http://schemas.microsoft.com/office/drawing/2010/main" val="0"/>
                </a:ext>
              </a:extLst>
            </a:blip>
            <a:srcRect/>
            <a:stretch>
              <a:fillRect/>
            </a:stretch>
          </a:blipFill>
        </p:spPr>
        <p:txBody>
          <a:bodyPr rIns="0"/>
          <a:lstStyle>
            <a:lvl1pPr marL="0" indent="0">
              <a:buFontTx/>
              <a:buNone/>
              <a:defRPr sz="100">
                <a:solidFill>
                  <a:srgbClr val="E6E6E6"/>
                </a:solidFill>
              </a:defRPr>
            </a:lvl1pPr>
            <a:lvl2pPr marL="342892" indent="0">
              <a:buFontTx/>
              <a:buNone/>
              <a:defRPr sz="800">
                <a:solidFill>
                  <a:schemeClr val="bg2"/>
                </a:solidFill>
              </a:defRPr>
            </a:lvl2pPr>
            <a:lvl3pPr marL="685783" indent="0">
              <a:buFontTx/>
              <a:buNone/>
              <a:defRPr sz="800">
                <a:solidFill>
                  <a:schemeClr val="bg2"/>
                </a:solidFill>
              </a:defRPr>
            </a:lvl3pPr>
            <a:lvl4pPr marL="1028675" indent="0">
              <a:buFontTx/>
              <a:buNone/>
              <a:defRPr sz="800">
                <a:solidFill>
                  <a:schemeClr val="bg2"/>
                </a:solidFill>
              </a:defRPr>
            </a:lvl4pPr>
            <a:lvl5pPr marL="1371566" indent="0">
              <a:buFontTx/>
              <a:buNone/>
              <a:defRPr sz="800">
                <a:solidFill>
                  <a:schemeClr val="bg2"/>
                </a:solidFill>
              </a:defRPr>
            </a:lvl5pPr>
          </a:lstStyle>
          <a:p>
            <a:pPr lvl="0"/>
            <a:r>
              <a:rPr lang="fi-FI"/>
              <a:t> </a:t>
            </a:r>
            <a:endParaRPr lang="en-GB"/>
          </a:p>
        </p:txBody>
      </p:sp>
    </p:spTree>
    <p:extLst>
      <p:ext uri="{BB962C8B-B14F-4D97-AF65-F5344CB8AC3E}">
        <p14:creationId xmlns:p14="http://schemas.microsoft.com/office/powerpoint/2010/main" val="4129110072"/>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pte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1243853"/>
            <a:ext cx="3924300" cy="2655794"/>
          </a:xfrm>
        </p:spPr>
        <p:txBody>
          <a:bodyPr anchor="ctr"/>
          <a:lstStyle>
            <a:lvl1pPr>
              <a:defRPr/>
            </a:lvl1pPr>
          </a:lstStyle>
          <a:p>
            <a:r>
              <a:rPr lang="en-GB"/>
              <a:t>Click to add chapter number and title</a:t>
            </a:r>
          </a:p>
        </p:txBody>
      </p:sp>
      <p:sp>
        <p:nvSpPr>
          <p:cNvPr id="4" name="Date Placeholder 3"/>
          <p:cNvSpPr>
            <a:spLocks noGrp="1"/>
          </p:cNvSpPr>
          <p:nvPr>
            <p:ph type="dt" sz="half" idx="10"/>
          </p:nvPr>
        </p:nvSpPr>
        <p:spPr/>
        <p:txBody>
          <a:bodyPr/>
          <a:lstStyle>
            <a:lvl1pPr>
              <a:defRPr>
                <a:solidFill>
                  <a:srgbClr val="53565A"/>
                </a:solidFill>
              </a:defRPr>
            </a:lvl1pPr>
          </a:lstStyle>
          <a:p>
            <a:r>
              <a:rPr lang="en-US"/>
              <a:t>December 14, 2021</a:t>
            </a:r>
            <a:endParaRPr lang="en-GB"/>
          </a:p>
        </p:txBody>
      </p:sp>
      <p:sp>
        <p:nvSpPr>
          <p:cNvPr id="5" name="Footer Placeholder 4"/>
          <p:cNvSpPr>
            <a:spLocks noGrp="1"/>
          </p:cNvSpPr>
          <p:nvPr>
            <p:ph type="ftr" sz="quarter" idx="11"/>
          </p:nvPr>
        </p:nvSpPr>
        <p:spPr/>
        <p:txBody>
          <a:bodyPr/>
          <a:lstStyle>
            <a:lvl1pPr>
              <a:defRPr>
                <a:solidFill>
                  <a:srgbClr val="53565A"/>
                </a:solidFill>
              </a:defRPr>
            </a:lvl1pPr>
          </a:lstStyle>
          <a:p>
            <a:r>
              <a:rPr lang="en-GB"/>
              <a:t>Public</a:t>
            </a:r>
          </a:p>
        </p:txBody>
      </p:sp>
      <p:sp>
        <p:nvSpPr>
          <p:cNvPr id="6" name="Slide Number Placeholder 5"/>
          <p:cNvSpPr>
            <a:spLocks noGrp="1"/>
          </p:cNvSpPr>
          <p:nvPr>
            <p:ph type="sldNum" sz="quarter" idx="12"/>
          </p:nvPr>
        </p:nvSpPr>
        <p:spPr/>
        <p:txBody>
          <a:bodyPr/>
          <a:lstStyle>
            <a:lvl1pPr>
              <a:defRPr>
                <a:solidFill>
                  <a:srgbClr val="53565A"/>
                </a:solidFill>
              </a:defRPr>
            </a:lvl1pPr>
          </a:lstStyle>
          <a:p>
            <a:fld id="{61E25E67-CBB9-434B-BBF7-0A5E970272B8}" type="slidenum">
              <a:rPr lang="en-GB" smtClean="0"/>
              <a:pPr/>
              <a:t>‹#›</a:t>
            </a:fld>
            <a:endParaRPr lang="en-GB"/>
          </a:p>
        </p:txBody>
      </p:sp>
      <p:pic>
        <p:nvPicPr>
          <p:cNvPr id="12" name="Graphic 11">
            <a:extLst>
              <a:ext uri="{FF2B5EF4-FFF2-40B4-BE49-F238E27FC236}">
                <a16:creationId xmlns:a16="http://schemas.microsoft.com/office/drawing/2014/main" id="{06B92CC9-D409-4CA2-BC27-3B3C472F90F4}"/>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127934" y="309264"/>
            <a:ext cx="2710869" cy="2710869"/>
          </a:xfrm>
          <a:prstGeom prst="rect">
            <a:avLst/>
          </a:prstGeom>
        </p:spPr>
      </p:pic>
      <p:grpSp>
        <p:nvGrpSpPr>
          <p:cNvPr id="13" name="Graphic 19">
            <a:extLst>
              <a:ext uri="{FF2B5EF4-FFF2-40B4-BE49-F238E27FC236}">
                <a16:creationId xmlns:a16="http://schemas.microsoft.com/office/drawing/2014/main" id="{EDA775F8-93D1-4FFA-87A0-9FD0B3FBDB94}"/>
              </a:ext>
              <a:ext uri="{C183D7F6-B498-43B3-948B-1728B52AA6E4}">
                <adec:decorative xmlns:adec="http://schemas.microsoft.com/office/drawing/2017/decorative" val="1"/>
              </a:ext>
            </a:extLst>
          </p:cNvPr>
          <p:cNvGrpSpPr/>
          <p:nvPr userDrawn="1"/>
        </p:nvGrpSpPr>
        <p:grpSpPr>
          <a:xfrm>
            <a:off x="294595" y="4913727"/>
            <a:ext cx="487916" cy="81562"/>
            <a:chOff x="301852" y="4913727"/>
            <a:chExt cx="487916" cy="81562"/>
          </a:xfrm>
          <a:solidFill>
            <a:srgbClr val="53565A"/>
          </a:solidFill>
        </p:grpSpPr>
        <p:sp>
          <p:nvSpPr>
            <p:cNvPr id="14" name="Freeform: Shape 13">
              <a:extLst>
                <a:ext uri="{FF2B5EF4-FFF2-40B4-BE49-F238E27FC236}">
                  <a16:creationId xmlns:a16="http://schemas.microsoft.com/office/drawing/2014/main" id="{F340C11A-D825-4DF3-93F8-40581FDAC183}"/>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8FFB176-1CF4-4A5F-A897-BED265EFDCB3}"/>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EC25D42A-D5B4-41E9-8289-8154A8B23529}"/>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852D4C7B-1666-4F0B-820E-FD7E5E80CDB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E5ED751D-AC71-4B28-AD95-3BFBCF1CBB11}"/>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8933515D-22FB-48AE-B3EC-6B3012D6971B}"/>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EC59BF82-4126-4E61-99F3-C18F433C1410}"/>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F58A76AB-BCD6-4D8A-8E88-47E2FF47F69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6109F58-C435-4269-AA12-0B2D094E008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781DD395-3A30-48BB-99BB-0E8389AB67E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8184B4E-02D1-4872-AA7C-AC7050359B8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5ECE8D9B-02DE-4693-B22C-53E063EF371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C55E902B-7746-45C1-9274-2F2EEE57D68D}"/>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F5CF3F5E-295F-4C68-90F6-11A90389786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DC52AACC-B621-43F6-8FE8-7D402D720786}"/>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8A812A30-ECCE-4CB5-8AFD-EBD106F2F0CB}"/>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D9E2C15A-FF9B-439D-B17B-42B5F5119CE8}"/>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7AF447B-A5E6-4FBF-9699-74B9F196D84B}"/>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48E0ECEB-3BE1-43B8-865B-A6713566CB1B}"/>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D7D855F-D1AA-474D-88D3-ECFB5AC46403}"/>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Tree>
    <p:extLst>
      <p:ext uri="{BB962C8B-B14F-4D97-AF65-F5344CB8AC3E}">
        <p14:creationId xmlns:p14="http://schemas.microsoft.com/office/powerpoint/2010/main" val="1367484738"/>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 Title and 2 Content">
    <p:spTree>
      <p:nvGrpSpPr>
        <p:cNvPr id="1" name=""/>
        <p:cNvGrpSpPr/>
        <p:nvPr/>
      </p:nvGrpSpPr>
      <p:grpSpPr>
        <a:xfrm>
          <a:off x="0" y="0"/>
          <a:ext cx="0" cy="0"/>
          <a:chOff x="0" y="0"/>
          <a:chExt cx="0" cy="0"/>
        </a:xfrm>
      </p:grpSpPr>
      <p:sp>
        <p:nvSpPr>
          <p:cNvPr id="21" name="Picture Placeholder 2">
            <a:extLst>
              <a:ext uri="{FF2B5EF4-FFF2-40B4-BE49-F238E27FC236}">
                <a16:creationId xmlns:a16="http://schemas.microsoft.com/office/drawing/2014/main" id="{E1510CF4-7171-494B-B929-7B96C51B5570}"/>
              </a:ext>
            </a:extLst>
          </p:cNvPr>
          <p:cNvSpPr>
            <a:spLocks noGrp="1" noChangeAspect="1"/>
          </p:cNvSpPr>
          <p:nvPr>
            <p:ph type="pic" idx="14" hasCustomPrompt="1"/>
          </p:nvPr>
        </p:nvSpPr>
        <p:spPr>
          <a:xfrm>
            <a:off x="0" y="0"/>
            <a:ext cx="9144000" cy="338400"/>
          </a:xfrm>
          <a:solidFill>
            <a:srgbClr val="E0DED8"/>
          </a:solidFill>
        </p:spPr>
        <p:txBody>
          <a:bodyPr anchor="t"/>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GB" noProof="0"/>
              <a:t>          Click icon to add picture</a:t>
            </a:r>
          </a:p>
        </p:txBody>
      </p:sp>
      <p:sp>
        <p:nvSpPr>
          <p:cNvPr id="8" name="Content Placeholder 2">
            <a:extLst>
              <a:ext uri="{FF2B5EF4-FFF2-40B4-BE49-F238E27FC236}">
                <a16:creationId xmlns:a16="http://schemas.microsoft.com/office/drawing/2014/main" id="{BD82751E-587B-4D47-9119-863E13D1B344}"/>
              </a:ext>
            </a:extLst>
          </p:cNvPr>
          <p:cNvSpPr>
            <a:spLocks noGrp="1"/>
          </p:cNvSpPr>
          <p:nvPr>
            <p:ph idx="21"/>
          </p:nvPr>
        </p:nvSpPr>
        <p:spPr>
          <a:xfrm>
            <a:off x="576264" y="1102264"/>
            <a:ext cx="2573002" cy="367946"/>
          </a:xfrm>
        </p:spPr>
        <p:txBody>
          <a:bodyPr rIns="0"/>
          <a:lstStyle>
            <a:lvl1pPr marL="0" indent="0">
              <a:buFontTx/>
              <a:buNone/>
              <a:defRPr sz="1400" b="1"/>
            </a:lvl1pPr>
            <a:lvl2pPr>
              <a:defRPr sz="900"/>
            </a:lvl2pPr>
          </a:lstStyle>
          <a:p>
            <a:pPr lvl="0"/>
            <a:r>
              <a:rPr lang="en-US" noProof="0"/>
              <a:t>Edit Master text styles</a:t>
            </a:r>
          </a:p>
        </p:txBody>
      </p:sp>
      <p:sp>
        <p:nvSpPr>
          <p:cNvPr id="2" name="Title 1"/>
          <p:cNvSpPr>
            <a:spLocks noGrp="1"/>
          </p:cNvSpPr>
          <p:nvPr>
            <p:ph type="title"/>
          </p:nvPr>
        </p:nvSpPr>
        <p:spPr>
          <a:xfrm>
            <a:off x="576263" y="1477928"/>
            <a:ext cx="5305554" cy="721576"/>
          </a:xfrm>
        </p:spPr>
        <p:txBody>
          <a:bodyPr>
            <a:normAutofit/>
          </a:bodyPr>
          <a:lstStyle>
            <a:lvl1pPr>
              <a:defRPr sz="2400"/>
            </a:lvl1pPr>
          </a:lstStyle>
          <a:p>
            <a:r>
              <a:rPr lang="en-US" noProof="0"/>
              <a:t>Click to edit Master title style</a:t>
            </a:r>
            <a:endParaRPr lang="en-GB" noProof="0"/>
          </a:p>
        </p:txBody>
      </p:sp>
      <p:sp>
        <p:nvSpPr>
          <p:cNvPr id="9" name="Content Placeholder 2">
            <a:extLst>
              <a:ext uri="{FF2B5EF4-FFF2-40B4-BE49-F238E27FC236}">
                <a16:creationId xmlns:a16="http://schemas.microsoft.com/office/drawing/2014/main" id="{458FB365-7435-FA41-AB38-AB3DFB97A6B4}"/>
              </a:ext>
            </a:extLst>
          </p:cNvPr>
          <p:cNvSpPr>
            <a:spLocks noGrp="1"/>
          </p:cNvSpPr>
          <p:nvPr>
            <p:ph idx="13" hasCustomPrompt="1"/>
          </p:nvPr>
        </p:nvSpPr>
        <p:spPr>
          <a:xfrm>
            <a:off x="579884" y="2411112"/>
            <a:ext cx="2573002" cy="2152049"/>
          </a:xfrm>
        </p:spPr>
        <p:txBody>
          <a:bodyPr/>
          <a:lstStyle>
            <a:lvl1pPr>
              <a:defRPr sz="1600"/>
            </a:lvl1pPr>
            <a:lvl2pPr marL="345591">
              <a:defRPr sz="1400"/>
            </a:lvl2pPr>
            <a:lvl3pPr marL="518387">
              <a:defRPr sz="1400"/>
            </a:lvl3pPr>
            <a:lvl4pPr marL="691183">
              <a:defRPr sz="1400"/>
            </a:lvl4pPr>
            <a:lvl5pPr marL="863978">
              <a:defRPr sz="1400"/>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8" name="Content Placeholder 2">
            <a:extLst>
              <a:ext uri="{FF2B5EF4-FFF2-40B4-BE49-F238E27FC236}">
                <a16:creationId xmlns:a16="http://schemas.microsoft.com/office/drawing/2014/main" id="{1D8550AB-E4AB-9B4E-AEEE-0F3CB58838E4}"/>
              </a:ext>
            </a:extLst>
          </p:cNvPr>
          <p:cNvSpPr>
            <a:spLocks noGrp="1"/>
          </p:cNvSpPr>
          <p:nvPr>
            <p:ph idx="19" hasCustomPrompt="1"/>
          </p:nvPr>
        </p:nvSpPr>
        <p:spPr>
          <a:xfrm>
            <a:off x="3285500" y="2411113"/>
            <a:ext cx="2573002" cy="2152049"/>
          </a:xfrm>
        </p:spPr>
        <p:txBody>
          <a:bodyPr/>
          <a:lstStyle>
            <a:lvl1pPr>
              <a:defRPr sz="1600"/>
            </a:lvl1pPr>
            <a:lvl2pPr marL="345591">
              <a:defRPr sz="1400"/>
            </a:lvl2pPr>
            <a:lvl3pPr marL="518387">
              <a:defRPr sz="1400"/>
            </a:lvl3pPr>
            <a:lvl4pPr marL="691183">
              <a:defRPr sz="1400"/>
            </a:lvl4pPr>
            <a:lvl5pPr marL="863978">
              <a:defRPr sz="1400"/>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5" name="Footer Placeholder 4"/>
          <p:cNvSpPr>
            <a:spLocks noGrp="1"/>
          </p:cNvSpPr>
          <p:nvPr>
            <p:ph type="ftr" sz="quarter" idx="11"/>
          </p:nvPr>
        </p:nvSpPr>
        <p:spPr/>
        <p:txBody>
          <a:bodyPr/>
          <a:lstStyle/>
          <a:p>
            <a:r>
              <a:rPr lang="en-GB" noProof="0"/>
              <a:t>Confidential</a:t>
            </a:r>
          </a:p>
        </p:txBody>
      </p:sp>
      <p:sp>
        <p:nvSpPr>
          <p:cNvPr id="6" name="Slide Number Placeholder 5"/>
          <p:cNvSpPr>
            <a:spLocks noGrp="1"/>
          </p:cNvSpPr>
          <p:nvPr>
            <p:ph type="sldNum" sz="quarter" idx="12"/>
          </p:nvPr>
        </p:nvSpPr>
        <p:spPr/>
        <p:txBody>
          <a:bodyPr/>
          <a:lstStyle/>
          <a:p>
            <a:fld id="{3644D4AD-7034-5E45-AAAE-D685B84B781D}" type="slidenum">
              <a:rPr lang="en-GB" noProof="0" smtClean="0"/>
              <a:t>‹#›</a:t>
            </a:fld>
            <a:endParaRPr lang="en-GB" noProof="0"/>
          </a:p>
        </p:txBody>
      </p:sp>
      <p:sp>
        <p:nvSpPr>
          <p:cNvPr id="11" name="Text Placeholder 6" title="Logo"/>
          <p:cNvSpPr>
            <a:spLocks noGrp="1"/>
          </p:cNvSpPr>
          <p:nvPr>
            <p:ph type="body" sz="quarter" idx="22" hasCustomPrompt="1"/>
          </p:nvPr>
        </p:nvSpPr>
        <p:spPr>
          <a:xfrm>
            <a:off x="129600" y="118800"/>
            <a:ext cx="568800" cy="140400"/>
          </a:xfrm>
          <a:blipFill dpi="0" rotWithShape="1">
            <a:blip r:embed="rId2">
              <a:extLst>
                <a:ext uri="{28A0092B-C50C-407E-A947-70E740481C1C}">
                  <a14:useLocalDpi xmlns:a14="http://schemas.microsoft.com/office/drawing/2010/main" val="0"/>
                </a:ext>
              </a:extLst>
            </a:blip>
            <a:srcRect/>
            <a:stretch>
              <a:fillRect/>
            </a:stretch>
          </a:blipFill>
        </p:spPr>
        <p:txBody>
          <a:bodyPr rIns="0"/>
          <a:lstStyle>
            <a:lvl1pPr marL="0" indent="0">
              <a:buFontTx/>
              <a:buNone/>
              <a:defRPr sz="100">
                <a:solidFill>
                  <a:srgbClr val="E6E6E6"/>
                </a:solidFill>
              </a:defRPr>
            </a:lvl1pPr>
            <a:lvl2pPr marL="342892" indent="0">
              <a:buFontTx/>
              <a:buNone/>
              <a:defRPr sz="800">
                <a:solidFill>
                  <a:schemeClr val="bg2"/>
                </a:solidFill>
              </a:defRPr>
            </a:lvl2pPr>
            <a:lvl3pPr marL="685783" indent="0">
              <a:buFontTx/>
              <a:buNone/>
              <a:defRPr sz="800">
                <a:solidFill>
                  <a:schemeClr val="bg2"/>
                </a:solidFill>
              </a:defRPr>
            </a:lvl3pPr>
            <a:lvl4pPr marL="1028675" indent="0">
              <a:buFontTx/>
              <a:buNone/>
              <a:defRPr sz="800">
                <a:solidFill>
                  <a:schemeClr val="bg2"/>
                </a:solidFill>
              </a:defRPr>
            </a:lvl4pPr>
            <a:lvl5pPr marL="1371566" indent="0">
              <a:buFontTx/>
              <a:buNone/>
              <a:defRPr sz="800">
                <a:solidFill>
                  <a:schemeClr val="bg2"/>
                </a:solidFill>
              </a:defRPr>
            </a:lvl5pPr>
          </a:lstStyle>
          <a:p>
            <a:pPr lvl="0"/>
            <a:r>
              <a:rPr lang="fi-FI"/>
              <a:t> </a:t>
            </a:r>
            <a:endParaRPr lang="en-GB"/>
          </a:p>
        </p:txBody>
      </p:sp>
    </p:spTree>
    <p:extLst>
      <p:ext uri="{BB962C8B-B14F-4D97-AF65-F5344CB8AC3E}">
        <p14:creationId xmlns:p14="http://schemas.microsoft.com/office/powerpoint/2010/main" val="1519232814"/>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 Title and 2 Content 2">
    <p:spTree>
      <p:nvGrpSpPr>
        <p:cNvPr id="1" name=""/>
        <p:cNvGrpSpPr/>
        <p:nvPr/>
      </p:nvGrpSpPr>
      <p:grpSpPr>
        <a:xfrm>
          <a:off x="0" y="0"/>
          <a:ext cx="0" cy="0"/>
          <a:chOff x="0" y="0"/>
          <a:chExt cx="0" cy="0"/>
        </a:xfrm>
      </p:grpSpPr>
      <p:sp>
        <p:nvSpPr>
          <p:cNvPr id="14" name="Picture Placeholder 2">
            <a:extLst>
              <a:ext uri="{FF2B5EF4-FFF2-40B4-BE49-F238E27FC236}">
                <a16:creationId xmlns:a16="http://schemas.microsoft.com/office/drawing/2014/main" id="{F1B5607A-C247-A443-93C4-C05CD1FADDEB}"/>
              </a:ext>
            </a:extLst>
          </p:cNvPr>
          <p:cNvSpPr>
            <a:spLocks noGrp="1" noChangeAspect="1"/>
          </p:cNvSpPr>
          <p:nvPr>
            <p:ph type="pic" idx="14" hasCustomPrompt="1"/>
          </p:nvPr>
        </p:nvSpPr>
        <p:spPr>
          <a:xfrm>
            <a:off x="0" y="0"/>
            <a:ext cx="9144000" cy="338400"/>
          </a:xfrm>
          <a:solidFill>
            <a:srgbClr val="E0DED8"/>
          </a:solidFill>
        </p:spPr>
        <p:txBody>
          <a:bodyPr anchor="t"/>
          <a:lstStyle>
            <a:lvl1pPr marL="0" indent="0">
              <a:buNone/>
              <a:defRPr sz="2400">
                <a:sym typeface="Wingdings" panose="05000000000000000000" pitchFamily="2" charset="2"/>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GB" noProof="0"/>
              <a:t>          Click icon to add picture</a:t>
            </a:r>
          </a:p>
        </p:txBody>
      </p:sp>
      <p:sp>
        <p:nvSpPr>
          <p:cNvPr id="8" name="Content Placeholder 2">
            <a:extLst>
              <a:ext uri="{FF2B5EF4-FFF2-40B4-BE49-F238E27FC236}">
                <a16:creationId xmlns:a16="http://schemas.microsoft.com/office/drawing/2014/main" id="{D8232327-E814-064D-89E4-8F1B46B44CB5}"/>
              </a:ext>
            </a:extLst>
          </p:cNvPr>
          <p:cNvSpPr>
            <a:spLocks noGrp="1"/>
          </p:cNvSpPr>
          <p:nvPr>
            <p:ph idx="21"/>
          </p:nvPr>
        </p:nvSpPr>
        <p:spPr>
          <a:xfrm>
            <a:off x="576264" y="1102264"/>
            <a:ext cx="2573002" cy="367946"/>
          </a:xfrm>
        </p:spPr>
        <p:txBody>
          <a:bodyPr rIns="0"/>
          <a:lstStyle>
            <a:lvl1pPr marL="0" indent="0">
              <a:buNone/>
              <a:defRPr sz="1400" b="1"/>
            </a:lvl1pPr>
            <a:lvl2pPr>
              <a:defRPr sz="900"/>
            </a:lvl2pPr>
          </a:lstStyle>
          <a:p>
            <a:pPr lvl="0"/>
            <a:r>
              <a:rPr lang="en-US" noProof="0"/>
              <a:t>Edit Master text styles</a:t>
            </a:r>
          </a:p>
        </p:txBody>
      </p:sp>
      <p:sp>
        <p:nvSpPr>
          <p:cNvPr id="11" name="Title 1">
            <a:extLst>
              <a:ext uri="{FF2B5EF4-FFF2-40B4-BE49-F238E27FC236}">
                <a16:creationId xmlns:a16="http://schemas.microsoft.com/office/drawing/2014/main" id="{DAB371E2-5241-234F-B485-6F1DE7F2A086}"/>
              </a:ext>
            </a:extLst>
          </p:cNvPr>
          <p:cNvSpPr>
            <a:spLocks noGrp="1"/>
          </p:cNvSpPr>
          <p:nvPr>
            <p:ph type="title"/>
          </p:nvPr>
        </p:nvSpPr>
        <p:spPr>
          <a:xfrm>
            <a:off x="576264" y="1477928"/>
            <a:ext cx="3241357" cy="721576"/>
          </a:xfrm>
        </p:spPr>
        <p:txBody>
          <a:bodyPr>
            <a:noAutofit/>
          </a:bodyPr>
          <a:lstStyle>
            <a:lvl1pPr>
              <a:defRPr sz="2400"/>
            </a:lvl1pPr>
          </a:lstStyle>
          <a:p>
            <a:r>
              <a:rPr lang="en-US" noProof="0"/>
              <a:t>Click to edit Master title style</a:t>
            </a:r>
            <a:endParaRPr lang="en-GB" noProof="0"/>
          </a:p>
        </p:txBody>
      </p:sp>
      <p:sp>
        <p:nvSpPr>
          <p:cNvPr id="12" name="Content Placeholder 2">
            <a:extLst>
              <a:ext uri="{FF2B5EF4-FFF2-40B4-BE49-F238E27FC236}">
                <a16:creationId xmlns:a16="http://schemas.microsoft.com/office/drawing/2014/main" id="{1F6BBDF3-33E6-0C4A-8522-6825C94F87AA}"/>
              </a:ext>
            </a:extLst>
          </p:cNvPr>
          <p:cNvSpPr>
            <a:spLocks noGrp="1"/>
          </p:cNvSpPr>
          <p:nvPr>
            <p:ph idx="13" hasCustomPrompt="1"/>
          </p:nvPr>
        </p:nvSpPr>
        <p:spPr>
          <a:xfrm>
            <a:off x="579884" y="2411112"/>
            <a:ext cx="2573002" cy="2152049"/>
          </a:xfrm>
        </p:spPr>
        <p:txBody>
          <a:bodyPr/>
          <a:lstStyle>
            <a:lvl1pPr>
              <a:defRPr sz="1600"/>
            </a:lvl1pPr>
            <a:lvl2pPr marL="345591">
              <a:defRPr sz="1400"/>
            </a:lvl2pPr>
            <a:lvl3pPr marL="518387">
              <a:defRPr sz="1200"/>
            </a:lvl3pPr>
            <a:lvl4pPr marL="691183">
              <a:defRPr sz="1200"/>
            </a:lvl4pPr>
            <a:lvl5pPr marL="863978">
              <a:defRPr sz="1200"/>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3" name="Content Placeholder 2">
            <a:extLst>
              <a:ext uri="{FF2B5EF4-FFF2-40B4-BE49-F238E27FC236}">
                <a16:creationId xmlns:a16="http://schemas.microsoft.com/office/drawing/2014/main" id="{9245168A-98A9-1C45-913F-379C1E0A9D96}"/>
              </a:ext>
            </a:extLst>
          </p:cNvPr>
          <p:cNvSpPr>
            <a:spLocks noGrp="1"/>
          </p:cNvSpPr>
          <p:nvPr>
            <p:ph idx="20" hasCustomPrompt="1"/>
          </p:nvPr>
        </p:nvSpPr>
        <p:spPr>
          <a:xfrm>
            <a:off x="4572001" y="766354"/>
            <a:ext cx="3995738" cy="3796808"/>
          </a:xfrm>
        </p:spPr>
        <p:txBody>
          <a:bodyPr/>
          <a:lstStyle>
            <a:lvl1pPr>
              <a:defRPr sz="1600"/>
            </a:lvl1pPr>
            <a:lvl2pPr marL="345591">
              <a:defRPr sz="1400"/>
            </a:lvl2pPr>
            <a:lvl3pPr marL="518387">
              <a:defRPr sz="1200"/>
            </a:lvl3pPr>
            <a:lvl4pPr marL="691183">
              <a:defRPr sz="1200"/>
            </a:lvl4pPr>
            <a:lvl5pPr marL="863978">
              <a:defRPr sz="1200"/>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5" name="Footer Placeholder 4"/>
          <p:cNvSpPr>
            <a:spLocks noGrp="1"/>
          </p:cNvSpPr>
          <p:nvPr>
            <p:ph type="ftr" sz="quarter" idx="11"/>
          </p:nvPr>
        </p:nvSpPr>
        <p:spPr/>
        <p:txBody>
          <a:bodyPr/>
          <a:lstStyle/>
          <a:p>
            <a:r>
              <a:rPr lang="en-GB" noProof="0"/>
              <a:t>Confidential</a:t>
            </a:r>
          </a:p>
        </p:txBody>
      </p:sp>
      <p:sp>
        <p:nvSpPr>
          <p:cNvPr id="6" name="Slide Number Placeholder 5"/>
          <p:cNvSpPr>
            <a:spLocks noGrp="1"/>
          </p:cNvSpPr>
          <p:nvPr>
            <p:ph type="sldNum" sz="quarter" idx="12"/>
          </p:nvPr>
        </p:nvSpPr>
        <p:spPr/>
        <p:txBody>
          <a:bodyPr/>
          <a:lstStyle/>
          <a:p>
            <a:fld id="{3644D4AD-7034-5E45-AAAE-D685B84B781D}" type="slidenum">
              <a:rPr lang="en-GB" noProof="0" smtClean="0"/>
              <a:t>‹#›</a:t>
            </a:fld>
            <a:endParaRPr lang="en-GB" noProof="0"/>
          </a:p>
        </p:txBody>
      </p:sp>
      <p:sp>
        <p:nvSpPr>
          <p:cNvPr id="10" name="Text Placeholder 6" title="Logo"/>
          <p:cNvSpPr>
            <a:spLocks noGrp="1"/>
          </p:cNvSpPr>
          <p:nvPr>
            <p:ph type="body" sz="quarter" idx="22" hasCustomPrompt="1"/>
          </p:nvPr>
        </p:nvSpPr>
        <p:spPr>
          <a:xfrm>
            <a:off x="129600" y="118800"/>
            <a:ext cx="568800" cy="140400"/>
          </a:xfrm>
          <a:blipFill dpi="0" rotWithShape="1">
            <a:blip r:embed="rId2">
              <a:extLst>
                <a:ext uri="{28A0092B-C50C-407E-A947-70E740481C1C}">
                  <a14:useLocalDpi xmlns:a14="http://schemas.microsoft.com/office/drawing/2010/main" val="0"/>
                </a:ext>
              </a:extLst>
            </a:blip>
            <a:srcRect/>
            <a:stretch>
              <a:fillRect/>
            </a:stretch>
          </a:blipFill>
        </p:spPr>
        <p:txBody>
          <a:bodyPr rIns="0"/>
          <a:lstStyle>
            <a:lvl1pPr marL="0" indent="0">
              <a:buFontTx/>
              <a:buNone/>
              <a:defRPr sz="100">
                <a:solidFill>
                  <a:srgbClr val="E6E6E6"/>
                </a:solidFill>
              </a:defRPr>
            </a:lvl1pPr>
            <a:lvl2pPr marL="342892" indent="0">
              <a:buFontTx/>
              <a:buNone/>
              <a:defRPr sz="800">
                <a:solidFill>
                  <a:schemeClr val="bg2"/>
                </a:solidFill>
              </a:defRPr>
            </a:lvl2pPr>
            <a:lvl3pPr marL="685783" indent="0">
              <a:buFontTx/>
              <a:buNone/>
              <a:defRPr sz="800">
                <a:solidFill>
                  <a:schemeClr val="bg2"/>
                </a:solidFill>
              </a:defRPr>
            </a:lvl3pPr>
            <a:lvl4pPr marL="1028675" indent="0">
              <a:buFontTx/>
              <a:buNone/>
              <a:defRPr sz="800">
                <a:solidFill>
                  <a:schemeClr val="bg2"/>
                </a:solidFill>
              </a:defRPr>
            </a:lvl4pPr>
            <a:lvl5pPr marL="1371566" indent="0">
              <a:buFontTx/>
              <a:buNone/>
              <a:defRPr sz="800">
                <a:solidFill>
                  <a:schemeClr val="bg2"/>
                </a:solidFill>
              </a:defRPr>
            </a:lvl5pPr>
          </a:lstStyle>
          <a:p>
            <a:pPr lvl="0"/>
            <a:r>
              <a:rPr lang="fi-FI"/>
              <a:t> </a:t>
            </a:r>
            <a:endParaRPr lang="en-GB"/>
          </a:p>
        </p:txBody>
      </p:sp>
    </p:spTree>
    <p:extLst>
      <p:ext uri="{BB962C8B-B14F-4D97-AF65-F5344CB8AC3E}">
        <p14:creationId xmlns:p14="http://schemas.microsoft.com/office/powerpoint/2010/main" val="1239365122"/>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 Title and 3 Content">
    <p:spTree>
      <p:nvGrpSpPr>
        <p:cNvPr id="1" name=""/>
        <p:cNvGrpSpPr/>
        <p:nvPr/>
      </p:nvGrpSpPr>
      <p:grpSpPr>
        <a:xfrm>
          <a:off x="0" y="0"/>
          <a:ext cx="0" cy="0"/>
          <a:chOff x="0" y="0"/>
          <a:chExt cx="0" cy="0"/>
        </a:xfrm>
      </p:grpSpPr>
      <p:sp>
        <p:nvSpPr>
          <p:cNvPr id="14" name="Picture Placeholder 2">
            <a:extLst>
              <a:ext uri="{FF2B5EF4-FFF2-40B4-BE49-F238E27FC236}">
                <a16:creationId xmlns:a16="http://schemas.microsoft.com/office/drawing/2014/main" id="{F1B5607A-C247-A443-93C4-C05CD1FADDEB}"/>
              </a:ext>
            </a:extLst>
          </p:cNvPr>
          <p:cNvSpPr>
            <a:spLocks noGrp="1" noChangeAspect="1"/>
          </p:cNvSpPr>
          <p:nvPr>
            <p:ph type="pic" idx="14" hasCustomPrompt="1"/>
          </p:nvPr>
        </p:nvSpPr>
        <p:spPr>
          <a:xfrm>
            <a:off x="0" y="0"/>
            <a:ext cx="9144000" cy="338400"/>
          </a:xfrm>
          <a:solidFill>
            <a:srgbClr val="E0DED8"/>
          </a:solidFill>
        </p:spPr>
        <p:txBody>
          <a:bodyPr anchor="t"/>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GB" noProof="0"/>
              <a:t>          Click icon to add picture</a:t>
            </a:r>
          </a:p>
        </p:txBody>
      </p:sp>
      <p:sp>
        <p:nvSpPr>
          <p:cNvPr id="9" name="Content Placeholder 2">
            <a:extLst>
              <a:ext uri="{FF2B5EF4-FFF2-40B4-BE49-F238E27FC236}">
                <a16:creationId xmlns:a16="http://schemas.microsoft.com/office/drawing/2014/main" id="{30D70458-3353-2C4F-B75C-546B71F1F974}"/>
              </a:ext>
            </a:extLst>
          </p:cNvPr>
          <p:cNvSpPr>
            <a:spLocks noGrp="1"/>
          </p:cNvSpPr>
          <p:nvPr>
            <p:ph idx="21"/>
          </p:nvPr>
        </p:nvSpPr>
        <p:spPr>
          <a:xfrm>
            <a:off x="576264" y="1102264"/>
            <a:ext cx="2573002" cy="367946"/>
          </a:xfrm>
        </p:spPr>
        <p:txBody>
          <a:bodyPr rIns="0"/>
          <a:lstStyle>
            <a:lvl1pPr marL="0" indent="0">
              <a:buFontTx/>
              <a:buNone/>
              <a:defRPr sz="1400" b="1"/>
            </a:lvl1pPr>
            <a:lvl2pPr>
              <a:defRPr sz="900"/>
            </a:lvl2pPr>
          </a:lstStyle>
          <a:p>
            <a:pPr lvl="0"/>
            <a:r>
              <a:rPr lang="en-US" noProof="0"/>
              <a:t>Edit Master text styles</a:t>
            </a:r>
          </a:p>
        </p:txBody>
      </p:sp>
      <p:sp>
        <p:nvSpPr>
          <p:cNvPr id="11" name="Title 1">
            <a:extLst>
              <a:ext uri="{FF2B5EF4-FFF2-40B4-BE49-F238E27FC236}">
                <a16:creationId xmlns:a16="http://schemas.microsoft.com/office/drawing/2014/main" id="{DAB371E2-5241-234F-B485-6F1DE7F2A086}"/>
              </a:ext>
            </a:extLst>
          </p:cNvPr>
          <p:cNvSpPr>
            <a:spLocks noGrp="1"/>
          </p:cNvSpPr>
          <p:nvPr>
            <p:ph type="title"/>
          </p:nvPr>
        </p:nvSpPr>
        <p:spPr>
          <a:xfrm>
            <a:off x="576263" y="1477928"/>
            <a:ext cx="5305554" cy="721576"/>
          </a:xfrm>
        </p:spPr>
        <p:txBody>
          <a:bodyPr>
            <a:noAutofit/>
          </a:bodyPr>
          <a:lstStyle>
            <a:lvl1pPr>
              <a:defRPr sz="2400"/>
            </a:lvl1pPr>
          </a:lstStyle>
          <a:p>
            <a:r>
              <a:rPr lang="en-US" noProof="0"/>
              <a:t>Click to edit Master title style</a:t>
            </a:r>
            <a:endParaRPr lang="en-GB" noProof="0"/>
          </a:p>
        </p:txBody>
      </p:sp>
      <p:sp>
        <p:nvSpPr>
          <p:cNvPr id="12" name="Content Placeholder 2">
            <a:extLst>
              <a:ext uri="{FF2B5EF4-FFF2-40B4-BE49-F238E27FC236}">
                <a16:creationId xmlns:a16="http://schemas.microsoft.com/office/drawing/2014/main" id="{1F6BBDF3-33E6-0C4A-8522-6825C94F87AA}"/>
              </a:ext>
            </a:extLst>
          </p:cNvPr>
          <p:cNvSpPr>
            <a:spLocks noGrp="1"/>
          </p:cNvSpPr>
          <p:nvPr>
            <p:ph idx="13" hasCustomPrompt="1"/>
          </p:nvPr>
        </p:nvSpPr>
        <p:spPr>
          <a:xfrm>
            <a:off x="579884" y="2411112"/>
            <a:ext cx="2573002" cy="2152049"/>
          </a:xfrm>
        </p:spPr>
        <p:txBody>
          <a:bodyPr/>
          <a:lstStyle>
            <a:lvl1pPr marL="0" indent="0">
              <a:buFontTx/>
              <a:buNone/>
              <a:defRPr sz="1200"/>
            </a:lvl1pPr>
            <a:lvl2pPr marL="345591">
              <a:defRPr sz="1200"/>
            </a:lvl2pPr>
            <a:lvl3pPr marL="518387">
              <a:defRPr sz="1200"/>
            </a:lvl3pPr>
            <a:lvl4pPr marL="691183">
              <a:defRPr sz="1200"/>
            </a:lvl4pPr>
            <a:lvl5pPr marL="863978">
              <a:defRPr sz="1200"/>
            </a:lvl5pPr>
          </a:lstStyle>
          <a:p>
            <a:pPr lvl="0"/>
            <a:r>
              <a:rPr lang="en-GB" noProof="0"/>
              <a:t>Click to add text.</a:t>
            </a:r>
            <a:br>
              <a:rPr lang="en-GB" noProof="0"/>
            </a:br>
            <a:r>
              <a:rPr lang="en-GB" noProof="0"/>
              <a:t>Use ”Increase List Level” button to change text to level 2 from level 1 (Home/Paragraph).</a:t>
            </a:r>
            <a:br>
              <a:rPr lang="en-GB" noProof="0"/>
            </a:br>
            <a:r>
              <a:rPr lang="en-GB" noProof="0"/>
              <a:t>This way you get bullets automatically.</a:t>
            </a:r>
            <a:br>
              <a:rPr lang="en-GB" noProof="0"/>
            </a:br>
            <a:r>
              <a:rPr lang="en-GB" noProof="0"/>
              <a:t>After that you can use tab keys to change list levels.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0" name="Content Placeholder 2">
            <a:extLst>
              <a:ext uri="{FF2B5EF4-FFF2-40B4-BE49-F238E27FC236}">
                <a16:creationId xmlns:a16="http://schemas.microsoft.com/office/drawing/2014/main" id="{1758BAC1-45F9-C645-B95B-238041BD5D10}"/>
              </a:ext>
            </a:extLst>
          </p:cNvPr>
          <p:cNvSpPr>
            <a:spLocks noGrp="1"/>
          </p:cNvSpPr>
          <p:nvPr>
            <p:ph idx="19" hasCustomPrompt="1"/>
          </p:nvPr>
        </p:nvSpPr>
        <p:spPr>
          <a:xfrm>
            <a:off x="3285500" y="2411113"/>
            <a:ext cx="2573002" cy="2152049"/>
          </a:xfrm>
        </p:spPr>
        <p:txBody>
          <a:bodyPr/>
          <a:lstStyle>
            <a:lvl1pPr marL="0" indent="0">
              <a:buFontTx/>
              <a:buNone/>
              <a:defRPr sz="1200"/>
            </a:lvl1pPr>
            <a:lvl2pPr marL="345591">
              <a:defRPr sz="1200"/>
            </a:lvl2pPr>
            <a:lvl3pPr marL="518387">
              <a:defRPr sz="1200"/>
            </a:lvl3pPr>
            <a:lvl4pPr marL="691183">
              <a:defRPr sz="1200"/>
            </a:lvl4pPr>
            <a:lvl5pPr marL="863978">
              <a:defRPr sz="1200"/>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3" name="Content Placeholder 2">
            <a:extLst>
              <a:ext uri="{FF2B5EF4-FFF2-40B4-BE49-F238E27FC236}">
                <a16:creationId xmlns:a16="http://schemas.microsoft.com/office/drawing/2014/main" id="{9245168A-98A9-1C45-913F-379C1E0A9D96}"/>
              </a:ext>
            </a:extLst>
          </p:cNvPr>
          <p:cNvSpPr>
            <a:spLocks noGrp="1"/>
          </p:cNvSpPr>
          <p:nvPr>
            <p:ph idx="20" hasCustomPrompt="1"/>
          </p:nvPr>
        </p:nvSpPr>
        <p:spPr>
          <a:xfrm>
            <a:off x="5994737" y="2411113"/>
            <a:ext cx="2573002" cy="2152049"/>
          </a:xfrm>
        </p:spPr>
        <p:txBody>
          <a:bodyPr/>
          <a:lstStyle>
            <a:lvl1pPr marL="0" indent="0">
              <a:buFontTx/>
              <a:buNone/>
              <a:defRPr sz="1200"/>
            </a:lvl1pPr>
            <a:lvl2pPr marL="345591">
              <a:defRPr sz="1200"/>
            </a:lvl2pPr>
            <a:lvl3pPr marL="518387">
              <a:defRPr sz="1200"/>
            </a:lvl3pPr>
            <a:lvl4pPr marL="691183">
              <a:defRPr sz="1200"/>
            </a:lvl4pPr>
            <a:lvl5pPr marL="863978">
              <a:defRPr sz="1200"/>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5" name="Footer Placeholder 4"/>
          <p:cNvSpPr>
            <a:spLocks noGrp="1"/>
          </p:cNvSpPr>
          <p:nvPr>
            <p:ph type="ftr" sz="quarter" idx="11"/>
          </p:nvPr>
        </p:nvSpPr>
        <p:spPr/>
        <p:txBody>
          <a:bodyPr/>
          <a:lstStyle/>
          <a:p>
            <a:r>
              <a:rPr lang="en-GB" noProof="0"/>
              <a:t>Confidential</a:t>
            </a:r>
          </a:p>
        </p:txBody>
      </p:sp>
      <p:sp>
        <p:nvSpPr>
          <p:cNvPr id="6" name="Slide Number Placeholder 5"/>
          <p:cNvSpPr>
            <a:spLocks noGrp="1"/>
          </p:cNvSpPr>
          <p:nvPr>
            <p:ph type="sldNum" sz="quarter" idx="12"/>
          </p:nvPr>
        </p:nvSpPr>
        <p:spPr/>
        <p:txBody>
          <a:bodyPr/>
          <a:lstStyle/>
          <a:p>
            <a:fld id="{3644D4AD-7034-5E45-AAAE-D685B84B781D}" type="slidenum">
              <a:rPr lang="en-GB" noProof="0" smtClean="0"/>
              <a:t>‹#›</a:t>
            </a:fld>
            <a:endParaRPr lang="en-GB" noProof="0"/>
          </a:p>
        </p:txBody>
      </p:sp>
      <p:sp>
        <p:nvSpPr>
          <p:cNvPr id="16" name="Text Placeholder 6" title="Logo"/>
          <p:cNvSpPr>
            <a:spLocks noGrp="1"/>
          </p:cNvSpPr>
          <p:nvPr>
            <p:ph type="body" sz="quarter" idx="22" hasCustomPrompt="1"/>
          </p:nvPr>
        </p:nvSpPr>
        <p:spPr>
          <a:xfrm>
            <a:off x="129600" y="118800"/>
            <a:ext cx="568800" cy="140400"/>
          </a:xfrm>
          <a:blipFill dpi="0" rotWithShape="1">
            <a:blip r:embed="rId2">
              <a:extLst>
                <a:ext uri="{28A0092B-C50C-407E-A947-70E740481C1C}">
                  <a14:useLocalDpi xmlns:a14="http://schemas.microsoft.com/office/drawing/2010/main" val="0"/>
                </a:ext>
              </a:extLst>
            </a:blip>
            <a:srcRect/>
            <a:stretch>
              <a:fillRect/>
            </a:stretch>
          </a:blipFill>
        </p:spPr>
        <p:txBody>
          <a:bodyPr rIns="0"/>
          <a:lstStyle>
            <a:lvl1pPr marL="0" indent="0">
              <a:buFontTx/>
              <a:buNone/>
              <a:defRPr sz="100">
                <a:solidFill>
                  <a:srgbClr val="E6E6E6"/>
                </a:solidFill>
              </a:defRPr>
            </a:lvl1pPr>
            <a:lvl2pPr marL="342892" indent="0">
              <a:buFontTx/>
              <a:buNone/>
              <a:defRPr sz="800">
                <a:solidFill>
                  <a:schemeClr val="bg2"/>
                </a:solidFill>
              </a:defRPr>
            </a:lvl2pPr>
            <a:lvl3pPr marL="685783" indent="0">
              <a:buFontTx/>
              <a:buNone/>
              <a:defRPr sz="800">
                <a:solidFill>
                  <a:schemeClr val="bg2"/>
                </a:solidFill>
              </a:defRPr>
            </a:lvl3pPr>
            <a:lvl4pPr marL="1028675" indent="0">
              <a:buFontTx/>
              <a:buNone/>
              <a:defRPr sz="800">
                <a:solidFill>
                  <a:schemeClr val="bg2"/>
                </a:solidFill>
              </a:defRPr>
            </a:lvl4pPr>
            <a:lvl5pPr marL="1371566" indent="0">
              <a:buFontTx/>
              <a:buNone/>
              <a:defRPr sz="800">
                <a:solidFill>
                  <a:schemeClr val="bg2"/>
                </a:solidFill>
              </a:defRPr>
            </a:lvl5pPr>
          </a:lstStyle>
          <a:p>
            <a:pPr lvl="0"/>
            <a:r>
              <a:rPr lang="fi-FI"/>
              <a:t> </a:t>
            </a:r>
            <a:endParaRPr lang="en-GB"/>
          </a:p>
        </p:txBody>
      </p:sp>
    </p:spTree>
    <p:extLst>
      <p:ext uri="{BB962C8B-B14F-4D97-AF65-F5344CB8AC3E}">
        <p14:creationId xmlns:p14="http://schemas.microsoft.com/office/powerpoint/2010/main" val="3645531374"/>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F1B5607A-C247-A443-93C4-C05CD1FADDEB}"/>
              </a:ext>
            </a:extLst>
          </p:cNvPr>
          <p:cNvSpPr>
            <a:spLocks noGrp="1" noChangeAspect="1"/>
          </p:cNvSpPr>
          <p:nvPr>
            <p:ph type="pic" idx="14" hasCustomPrompt="1"/>
          </p:nvPr>
        </p:nvSpPr>
        <p:spPr>
          <a:xfrm>
            <a:off x="0" y="0"/>
            <a:ext cx="9144000" cy="338400"/>
          </a:xfrm>
          <a:solidFill>
            <a:srgbClr val="E0DED8"/>
          </a:solidFill>
        </p:spPr>
        <p:txBody>
          <a:bodyPr anchor="t"/>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GB" noProof="0"/>
              <a:t>          Click icon to add picture</a:t>
            </a:r>
          </a:p>
        </p:txBody>
      </p:sp>
      <p:sp>
        <p:nvSpPr>
          <p:cNvPr id="2" name="Footer Placeholder 1"/>
          <p:cNvSpPr>
            <a:spLocks noGrp="1"/>
          </p:cNvSpPr>
          <p:nvPr>
            <p:ph type="ftr" sz="quarter" idx="10"/>
          </p:nvPr>
        </p:nvSpPr>
        <p:spPr/>
        <p:txBody>
          <a:bodyPr/>
          <a:lstStyle/>
          <a:p>
            <a:r>
              <a:rPr lang="en-GB"/>
              <a:t>Confidential</a:t>
            </a:r>
          </a:p>
        </p:txBody>
      </p:sp>
      <p:sp>
        <p:nvSpPr>
          <p:cNvPr id="3" name="Slide Number Placeholder 2"/>
          <p:cNvSpPr>
            <a:spLocks noGrp="1"/>
          </p:cNvSpPr>
          <p:nvPr>
            <p:ph type="sldNum" sz="quarter" idx="11"/>
          </p:nvPr>
        </p:nvSpPr>
        <p:spPr/>
        <p:txBody>
          <a:bodyPr/>
          <a:lstStyle/>
          <a:p>
            <a:fld id="{3644D4AD-7034-5E45-AAAE-D685B84B781D}" type="slidenum">
              <a:rPr lang="fi-FI" smtClean="0"/>
              <a:pPr/>
              <a:t>‹#›</a:t>
            </a:fld>
            <a:endParaRPr lang="fi-FI"/>
          </a:p>
        </p:txBody>
      </p:sp>
      <p:sp>
        <p:nvSpPr>
          <p:cNvPr id="7" name="Text Placeholder 6" title="Logo"/>
          <p:cNvSpPr>
            <a:spLocks noGrp="1"/>
          </p:cNvSpPr>
          <p:nvPr>
            <p:ph type="body" sz="quarter" idx="22" hasCustomPrompt="1"/>
          </p:nvPr>
        </p:nvSpPr>
        <p:spPr>
          <a:xfrm>
            <a:off x="129600" y="118800"/>
            <a:ext cx="568800" cy="140400"/>
          </a:xfrm>
          <a:blipFill dpi="0" rotWithShape="1">
            <a:blip r:embed="rId2">
              <a:extLst>
                <a:ext uri="{28A0092B-C50C-407E-A947-70E740481C1C}">
                  <a14:useLocalDpi xmlns:a14="http://schemas.microsoft.com/office/drawing/2010/main" val="0"/>
                </a:ext>
              </a:extLst>
            </a:blip>
            <a:srcRect/>
            <a:stretch>
              <a:fillRect/>
            </a:stretch>
          </a:blipFill>
        </p:spPr>
        <p:txBody>
          <a:bodyPr rIns="0"/>
          <a:lstStyle>
            <a:lvl1pPr marL="0" indent="0">
              <a:buFontTx/>
              <a:buNone/>
              <a:defRPr sz="100">
                <a:solidFill>
                  <a:srgbClr val="E6E6E6"/>
                </a:solidFill>
              </a:defRPr>
            </a:lvl1pPr>
            <a:lvl2pPr marL="342892" indent="0">
              <a:buFontTx/>
              <a:buNone/>
              <a:defRPr sz="800">
                <a:solidFill>
                  <a:schemeClr val="bg2"/>
                </a:solidFill>
              </a:defRPr>
            </a:lvl2pPr>
            <a:lvl3pPr marL="685783" indent="0">
              <a:buFontTx/>
              <a:buNone/>
              <a:defRPr sz="800">
                <a:solidFill>
                  <a:schemeClr val="bg2"/>
                </a:solidFill>
              </a:defRPr>
            </a:lvl3pPr>
            <a:lvl4pPr marL="1028675" indent="0">
              <a:buFontTx/>
              <a:buNone/>
              <a:defRPr sz="800">
                <a:solidFill>
                  <a:schemeClr val="bg2"/>
                </a:solidFill>
              </a:defRPr>
            </a:lvl4pPr>
            <a:lvl5pPr marL="1371566" indent="0">
              <a:buFontTx/>
              <a:buNone/>
              <a:defRPr sz="800">
                <a:solidFill>
                  <a:schemeClr val="bg2"/>
                </a:solidFill>
              </a:defRPr>
            </a:lvl5pPr>
          </a:lstStyle>
          <a:p>
            <a:pPr lvl="0"/>
            <a:r>
              <a:rPr lang="fi-FI"/>
              <a:t> </a:t>
            </a:r>
            <a:endParaRPr lang="en-GB"/>
          </a:p>
        </p:txBody>
      </p:sp>
    </p:spTree>
    <p:extLst>
      <p:ext uri="{BB962C8B-B14F-4D97-AF65-F5344CB8AC3E}">
        <p14:creationId xmlns:p14="http://schemas.microsoft.com/office/powerpoint/2010/main" val="2994609083"/>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F1B5607A-C247-A443-93C4-C05CD1FADDEB}"/>
              </a:ext>
            </a:extLst>
          </p:cNvPr>
          <p:cNvSpPr>
            <a:spLocks noGrp="1" noChangeAspect="1"/>
          </p:cNvSpPr>
          <p:nvPr>
            <p:ph type="pic" idx="14" hasCustomPrompt="1"/>
          </p:nvPr>
        </p:nvSpPr>
        <p:spPr>
          <a:xfrm>
            <a:off x="0" y="0"/>
            <a:ext cx="9144000" cy="338400"/>
          </a:xfrm>
          <a:solidFill>
            <a:srgbClr val="E0DED8"/>
          </a:solidFill>
        </p:spPr>
        <p:txBody>
          <a:bodyPr anchor="t"/>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GB" noProof="0"/>
              <a:t>          Click icon to add picture</a:t>
            </a:r>
          </a:p>
        </p:txBody>
      </p:sp>
      <p:sp>
        <p:nvSpPr>
          <p:cNvPr id="2" name="Content Placeholder 1"/>
          <p:cNvSpPr>
            <a:spLocks noGrp="1"/>
          </p:cNvSpPr>
          <p:nvPr>
            <p:ph/>
          </p:nvPr>
        </p:nvSpPr>
        <p:spPr>
          <a:xfrm>
            <a:off x="576263" y="768350"/>
            <a:ext cx="7991475" cy="38195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Footer Placeholder 2"/>
          <p:cNvSpPr>
            <a:spLocks noGrp="1"/>
          </p:cNvSpPr>
          <p:nvPr>
            <p:ph type="ftr" sz="quarter" idx="10"/>
          </p:nvPr>
        </p:nvSpPr>
        <p:spPr/>
        <p:txBody>
          <a:bodyPr/>
          <a:lstStyle/>
          <a:p>
            <a:r>
              <a:rPr lang="en-GB"/>
              <a:t>Confidential</a:t>
            </a:r>
          </a:p>
        </p:txBody>
      </p:sp>
      <p:sp>
        <p:nvSpPr>
          <p:cNvPr id="5" name="Slide Number Placeholder 2"/>
          <p:cNvSpPr txBox="1">
            <a:spLocks/>
          </p:cNvSpPr>
          <p:nvPr userDrawn="1"/>
        </p:nvSpPr>
        <p:spPr>
          <a:xfrm>
            <a:off x="7027200" y="32400"/>
            <a:ext cx="2057400" cy="273844"/>
          </a:xfrm>
          <a:prstGeom prst="rect">
            <a:avLst/>
          </a:prstGeom>
        </p:spPr>
        <p:txBody>
          <a:bodyPr vert="horz" lIns="91440" tIns="45720" rIns="91440" bIns="45720" rtlCol="0" anchor="ctr"/>
          <a:lstStyle>
            <a:defPPr>
              <a:defRPr lang="en-US"/>
            </a:defPPr>
            <a:lvl1pPr marL="0" algn="r" defTabSz="457200" rtl="0" eaLnBrk="1" latinLnBrk="0" hangingPunct="1">
              <a:defRPr sz="700" kern="1200">
                <a:solidFill>
                  <a:srgbClr val="FFFFFF"/>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644D4AD-7034-5E45-AAAE-D685B84B781D}" type="slidenum">
              <a:rPr lang="fi-FI" sz="700" smtClean="0"/>
              <a:pPr/>
              <a:t>‹#›</a:t>
            </a:fld>
            <a:endParaRPr lang="fi-FI" sz="700"/>
          </a:p>
        </p:txBody>
      </p:sp>
      <p:sp>
        <p:nvSpPr>
          <p:cNvPr id="7" name="Text Placeholder 6" title="Logo"/>
          <p:cNvSpPr>
            <a:spLocks noGrp="1"/>
          </p:cNvSpPr>
          <p:nvPr>
            <p:ph type="body" sz="quarter" idx="22" hasCustomPrompt="1"/>
          </p:nvPr>
        </p:nvSpPr>
        <p:spPr>
          <a:xfrm>
            <a:off x="129600" y="118800"/>
            <a:ext cx="568800" cy="140400"/>
          </a:xfrm>
          <a:blipFill dpi="0" rotWithShape="1">
            <a:blip r:embed="rId2">
              <a:extLst>
                <a:ext uri="{28A0092B-C50C-407E-A947-70E740481C1C}">
                  <a14:useLocalDpi xmlns:a14="http://schemas.microsoft.com/office/drawing/2010/main" val="0"/>
                </a:ext>
              </a:extLst>
            </a:blip>
            <a:srcRect/>
            <a:stretch>
              <a:fillRect/>
            </a:stretch>
          </a:blipFill>
        </p:spPr>
        <p:txBody>
          <a:bodyPr rIns="0"/>
          <a:lstStyle>
            <a:lvl1pPr marL="0" indent="0">
              <a:buFontTx/>
              <a:buNone/>
              <a:defRPr sz="100">
                <a:solidFill>
                  <a:srgbClr val="E6E6E6"/>
                </a:solidFill>
              </a:defRPr>
            </a:lvl1pPr>
            <a:lvl2pPr marL="342892" indent="0">
              <a:buFontTx/>
              <a:buNone/>
              <a:defRPr sz="800">
                <a:solidFill>
                  <a:schemeClr val="bg2"/>
                </a:solidFill>
              </a:defRPr>
            </a:lvl2pPr>
            <a:lvl3pPr marL="685783" indent="0">
              <a:buFontTx/>
              <a:buNone/>
              <a:defRPr sz="800">
                <a:solidFill>
                  <a:schemeClr val="bg2"/>
                </a:solidFill>
              </a:defRPr>
            </a:lvl3pPr>
            <a:lvl4pPr marL="1028675" indent="0">
              <a:buFontTx/>
              <a:buNone/>
              <a:defRPr sz="800">
                <a:solidFill>
                  <a:schemeClr val="bg2"/>
                </a:solidFill>
              </a:defRPr>
            </a:lvl4pPr>
            <a:lvl5pPr marL="1371566" indent="0">
              <a:buFontTx/>
              <a:buNone/>
              <a:defRPr sz="800">
                <a:solidFill>
                  <a:schemeClr val="bg2"/>
                </a:solidFill>
              </a:defRPr>
            </a:lvl5pPr>
          </a:lstStyle>
          <a:p>
            <a:pPr lvl="0"/>
            <a:r>
              <a:rPr lang="fi-FI"/>
              <a:t> </a:t>
            </a:r>
            <a:endParaRPr lang="en-GB"/>
          </a:p>
        </p:txBody>
      </p:sp>
    </p:spTree>
    <p:extLst>
      <p:ext uri="{BB962C8B-B14F-4D97-AF65-F5344CB8AC3E}">
        <p14:creationId xmlns:p14="http://schemas.microsoft.com/office/powerpoint/2010/main" val="1380362896"/>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Left picture, Title and High Content">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F07B62AC-BD31-8C48-AA4C-E099E83D4FFE}"/>
              </a:ext>
            </a:extLst>
          </p:cNvPr>
          <p:cNvSpPr>
            <a:spLocks noGrp="1" noChangeAspect="1"/>
          </p:cNvSpPr>
          <p:nvPr>
            <p:ph type="pic" idx="14" hasCustomPrompt="1"/>
          </p:nvPr>
        </p:nvSpPr>
        <p:spPr>
          <a:xfrm>
            <a:off x="1" y="0"/>
            <a:ext cx="2657139" cy="5143500"/>
          </a:xfrm>
          <a:solidFill>
            <a:srgbClr val="E0DED8"/>
          </a:solidFill>
        </p:spPr>
        <p:txBody>
          <a:bodyPr anchor="b"/>
          <a:lstStyle>
            <a:lvl1pPr marL="0" indent="0" algn="ctr">
              <a:lnSpc>
                <a:spcPct val="100000"/>
              </a:lnSpc>
              <a:spcBef>
                <a:spcPts val="0"/>
              </a:spcBef>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GB" noProof="0"/>
              <a:t>Click icon </a:t>
            </a:r>
            <a:br>
              <a:rPr lang="en-GB" noProof="0"/>
            </a:br>
            <a:r>
              <a:rPr lang="en-GB" noProof="0"/>
              <a:t>to add picture</a:t>
            </a:r>
          </a:p>
        </p:txBody>
      </p:sp>
      <p:sp>
        <p:nvSpPr>
          <p:cNvPr id="7" name="Content Placeholder 2">
            <a:extLst>
              <a:ext uri="{FF2B5EF4-FFF2-40B4-BE49-F238E27FC236}">
                <a16:creationId xmlns:a16="http://schemas.microsoft.com/office/drawing/2014/main" id="{CDB7F3CE-BF94-9C4F-B226-164FC4D05E52}"/>
              </a:ext>
            </a:extLst>
          </p:cNvPr>
          <p:cNvSpPr>
            <a:spLocks noGrp="1"/>
          </p:cNvSpPr>
          <p:nvPr>
            <p:ph idx="21"/>
          </p:nvPr>
        </p:nvSpPr>
        <p:spPr>
          <a:xfrm>
            <a:off x="3273071" y="442182"/>
            <a:ext cx="2573002" cy="367946"/>
          </a:xfrm>
        </p:spPr>
        <p:txBody>
          <a:bodyPr rIns="0"/>
          <a:lstStyle>
            <a:lvl1pPr marL="0" indent="0">
              <a:buFontTx/>
              <a:buNone/>
              <a:defRPr sz="1400" b="1"/>
            </a:lvl1pPr>
            <a:lvl2pPr>
              <a:defRPr sz="900"/>
            </a:lvl2pPr>
          </a:lstStyle>
          <a:p>
            <a:pPr lvl="0"/>
            <a:r>
              <a:rPr lang="en-US" noProof="0"/>
              <a:t>Edit Master text styles</a:t>
            </a:r>
          </a:p>
        </p:txBody>
      </p:sp>
      <p:sp>
        <p:nvSpPr>
          <p:cNvPr id="12" name="Title 1">
            <a:extLst>
              <a:ext uri="{FF2B5EF4-FFF2-40B4-BE49-F238E27FC236}">
                <a16:creationId xmlns:a16="http://schemas.microsoft.com/office/drawing/2014/main" id="{D5BA5B05-3C57-FE46-803F-FE1F63436F34}"/>
              </a:ext>
            </a:extLst>
          </p:cNvPr>
          <p:cNvSpPr>
            <a:spLocks noGrp="1"/>
          </p:cNvSpPr>
          <p:nvPr>
            <p:ph type="title"/>
          </p:nvPr>
        </p:nvSpPr>
        <p:spPr>
          <a:xfrm>
            <a:off x="3270325" y="817067"/>
            <a:ext cx="5297412" cy="450949"/>
          </a:xfrm>
        </p:spPr>
        <p:txBody>
          <a:bodyPr/>
          <a:lstStyle/>
          <a:p>
            <a:r>
              <a:rPr lang="en-US" noProof="0"/>
              <a:t>Click to edit Master title style</a:t>
            </a:r>
            <a:endParaRPr lang="en-GB" noProof="0"/>
          </a:p>
        </p:txBody>
      </p:sp>
      <p:sp>
        <p:nvSpPr>
          <p:cNvPr id="8" name="Content Placeholder 2">
            <a:extLst>
              <a:ext uri="{FF2B5EF4-FFF2-40B4-BE49-F238E27FC236}">
                <a16:creationId xmlns:a16="http://schemas.microsoft.com/office/drawing/2014/main" id="{4622B1D0-4197-244A-933A-463407D2EE25}"/>
              </a:ext>
            </a:extLst>
          </p:cNvPr>
          <p:cNvSpPr>
            <a:spLocks noGrp="1"/>
          </p:cNvSpPr>
          <p:nvPr>
            <p:ph idx="15" hasCustomPrompt="1"/>
          </p:nvPr>
        </p:nvSpPr>
        <p:spPr>
          <a:xfrm>
            <a:off x="3287309" y="1477927"/>
            <a:ext cx="5280429" cy="3109949"/>
          </a:xfrm>
        </p:spPr>
        <p:txBody>
          <a:bodyPr/>
          <a:lstStyle>
            <a:lvl1pPr marL="0" indent="0">
              <a:buFontTx/>
              <a:buNone/>
              <a:defRPr sz="1200"/>
            </a:lvl1pPr>
            <a:lvl2pPr>
              <a:defRPr sz="1200"/>
            </a:lvl2pPr>
            <a:lvl3pPr>
              <a:defRPr sz="1200"/>
            </a:lvl3pPr>
            <a:lvl4pPr>
              <a:defRPr sz="1200"/>
            </a:lvl4pPr>
            <a:lvl5pPr>
              <a:defRPr sz="1200"/>
            </a:lvl5pPr>
          </a:lstStyle>
          <a:p>
            <a:pPr lvl="0"/>
            <a:r>
              <a:rPr lang="en-GB" noProof="0"/>
              <a:t>Click to add text.</a:t>
            </a:r>
            <a:br>
              <a:rPr lang="en-GB" noProof="0"/>
            </a:br>
            <a:r>
              <a:rPr lang="en-GB" noProof="0"/>
              <a:t>Use ”Increase List Level” button to change text to level 2 from level 1 (Home/Paragraph).</a:t>
            </a:r>
            <a:br>
              <a:rPr lang="en-GB" noProof="0"/>
            </a:br>
            <a:r>
              <a:rPr lang="en-GB" noProof="0"/>
              <a:t>This way you get bullets automatically.</a:t>
            </a:r>
            <a:br>
              <a:rPr lang="en-GB" noProof="0"/>
            </a:br>
            <a:r>
              <a:rPr lang="en-GB" noProof="0"/>
              <a:t>After that you can use tab keys to change list levels.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Footer Placeholder 2"/>
          <p:cNvSpPr>
            <a:spLocks noGrp="1"/>
          </p:cNvSpPr>
          <p:nvPr>
            <p:ph type="ftr" sz="quarter" idx="11"/>
          </p:nvPr>
        </p:nvSpPr>
        <p:spPr/>
        <p:txBody>
          <a:bodyPr/>
          <a:lstStyle/>
          <a:p>
            <a:r>
              <a:rPr lang="en-GB" noProof="0"/>
              <a:t>Confidential</a:t>
            </a:r>
          </a:p>
        </p:txBody>
      </p:sp>
      <p:sp>
        <p:nvSpPr>
          <p:cNvPr id="4" name="Slide Number Placeholder 3"/>
          <p:cNvSpPr>
            <a:spLocks noGrp="1"/>
          </p:cNvSpPr>
          <p:nvPr>
            <p:ph type="sldNum" sz="quarter" idx="12"/>
          </p:nvPr>
        </p:nvSpPr>
        <p:spPr/>
        <p:txBody>
          <a:bodyPr/>
          <a:lstStyle/>
          <a:p>
            <a:fld id="{3644D4AD-7034-5E45-AAAE-D685B84B781D}" type="slidenum">
              <a:rPr lang="en-GB" noProof="0" smtClean="0"/>
              <a:t>‹#›</a:t>
            </a:fld>
            <a:endParaRPr lang="en-GB" noProof="0"/>
          </a:p>
        </p:txBody>
      </p:sp>
      <p:sp>
        <p:nvSpPr>
          <p:cNvPr id="11" name="Text Placeholder 6" title="Logo"/>
          <p:cNvSpPr>
            <a:spLocks noGrp="1"/>
          </p:cNvSpPr>
          <p:nvPr>
            <p:ph type="body" sz="quarter" idx="22" hasCustomPrompt="1"/>
          </p:nvPr>
        </p:nvSpPr>
        <p:spPr>
          <a:xfrm>
            <a:off x="129600" y="118800"/>
            <a:ext cx="568800" cy="140400"/>
          </a:xfrm>
          <a:blipFill dpi="0" rotWithShape="1">
            <a:blip r:embed="rId2">
              <a:extLst>
                <a:ext uri="{28A0092B-C50C-407E-A947-70E740481C1C}">
                  <a14:useLocalDpi xmlns:a14="http://schemas.microsoft.com/office/drawing/2010/main" val="0"/>
                </a:ext>
              </a:extLst>
            </a:blip>
            <a:srcRect/>
            <a:stretch>
              <a:fillRect/>
            </a:stretch>
          </a:blipFill>
        </p:spPr>
        <p:txBody>
          <a:bodyPr rIns="0"/>
          <a:lstStyle>
            <a:lvl1pPr marL="0" indent="0">
              <a:buFontTx/>
              <a:buNone/>
              <a:defRPr sz="100">
                <a:solidFill>
                  <a:srgbClr val="E6E6E6"/>
                </a:solidFill>
              </a:defRPr>
            </a:lvl1pPr>
            <a:lvl2pPr marL="342892" indent="0">
              <a:buFontTx/>
              <a:buNone/>
              <a:defRPr sz="800">
                <a:solidFill>
                  <a:schemeClr val="bg2"/>
                </a:solidFill>
              </a:defRPr>
            </a:lvl2pPr>
            <a:lvl3pPr marL="685783" indent="0">
              <a:buFontTx/>
              <a:buNone/>
              <a:defRPr sz="800">
                <a:solidFill>
                  <a:schemeClr val="bg2"/>
                </a:solidFill>
              </a:defRPr>
            </a:lvl3pPr>
            <a:lvl4pPr marL="1028675" indent="0">
              <a:buFontTx/>
              <a:buNone/>
              <a:defRPr sz="800">
                <a:solidFill>
                  <a:schemeClr val="bg2"/>
                </a:solidFill>
              </a:defRPr>
            </a:lvl4pPr>
            <a:lvl5pPr marL="1371566" indent="0">
              <a:buFontTx/>
              <a:buNone/>
              <a:defRPr sz="800">
                <a:solidFill>
                  <a:schemeClr val="bg2"/>
                </a:solidFill>
              </a:defRPr>
            </a:lvl5pPr>
          </a:lstStyle>
          <a:p>
            <a:pPr lvl="0"/>
            <a:r>
              <a:rPr lang="fi-FI"/>
              <a:t> </a:t>
            </a:r>
            <a:endParaRPr lang="en-GB"/>
          </a:p>
        </p:txBody>
      </p:sp>
    </p:spTree>
    <p:extLst>
      <p:ext uri="{BB962C8B-B14F-4D97-AF65-F5344CB8AC3E}">
        <p14:creationId xmlns:p14="http://schemas.microsoft.com/office/powerpoint/2010/main" val="3068797987"/>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Left picture, Title and 2 Content">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53B2850C-1B41-7F46-8451-3536B46ACF39}"/>
              </a:ext>
            </a:extLst>
          </p:cNvPr>
          <p:cNvSpPr>
            <a:spLocks noGrp="1" noChangeAspect="1"/>
          </p:cNvSpPr>
          <p:nvPr>
            <p:ph type="pic" idx="14" hasCustomPrompt="1"/>
          </p:nvPr>
        </p:nvSpPr>
        <p:spPr>
          <a:xfrm>
            <a:off x="1" y="0"/>
            <a:ext cx="2657139" cy="5143500"/>
          </a:xfrm>
          <a:solidFill>
            <a:srgbClr val="E0DED8"/>
          </a:solidFill>
        </p:spPr>
        <p:txBody>
          <a:bodyPr anchor="b"/>
          <a:lstStyle>
            <a:lvl1pPr marL="0" indent="0" algn="ctr">
              <a:lnSpc>
                <a:spcPct val="100000"/>
              </a:lnSpc>
              <a:spcBef>
                <a:spcPts val="0"/>
              </a:spcBef>
              <a:buNone/>
              <a:defRPr sz="2400" baseline="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fi-FI" noProof="0"/>
              <a:t>Click icon</a:t>
            </a:r>
            <a:br>
              <a:rPr lang="fi-FI" noProof="0"/>
            </a:br>
            <a:r>
              <a:rPr lang="fi-FI" noProof="0"/>
              <a:t>to add picture</a:t>
            </a:r>
            <a:endParaRPr lang="en-GB" noProof="0"/>
          </a:p>
        </p:txBody>
      </p:sp>
      <p:sp>
        <p:nvSpPr>
          <p:cNvPr id="9" name="Content Placeholder 2">
            <a:extLst>
              <a:ext uri="{FF2B5EF4-FFF2-40B4-BE49-F238E27FC236}">
                <a16:creationId xmlns:a16="http://schemas.microsoft.com/office/drawing/2014/main" id="{39534DCA-C6A0-6348-A594-EDBBE69915F6}"/>
              </a:ext>
            </a:extLst>
          </p:cNvPr>
          <p:cNvSpPr>
            <a:spLocks noGrp="1"/>
          </p:cNvSpPr>
          <p:nvPr>
            <p:ph idx="21"/>
          </p:nvPr>
        </p:nvSpPr>
        <p:spPr>
          <a:xfrm>
            <a:off x="3262185" y="1102264"/>
            <a:ext cx="2573002" cy="367946"/>
          </a:xfrm>
        </p:spPr>
        <p:txBody>
          <a:bodyPr rIns="0"/>
          <a:lstStyle>
            <a:lvl1pPr marL="0" indent="0">
              <a:buFontTx/>
              <a:buNone/>
              <a:defRPr sz="1400" b="1"/>
            </a:lvl1pPr>
            <a:lvl2pPr>
              <a:defRPr sz="900"/>
            </a:lvl2pPr>
          </a:lstStyle>
          <a:p>
            <a:pPr lvl="0"/>
            <a:r>
              <a:rPr lang="en-US" noProof="0"/>
              <a:t>Edit Master text styles</a:t>
            </a:r>
          </a:p>
        </p:txBody>
      </p:sp>
      <p:sp>
        <p:nvSpPr>
          <p:cNvPr id="11" name="Title 1">
            <a:extLst>
              <a:ext uri="{FF2B5EF4-FFF2-40B4-BE49-F238E27FC236}">
                <a16:creationId xmlns:a16="http://schemas.microsoft.com/office/drawing/2014/main" id="{DAB371E2-5241-234F-B485-6F1DE7F2A086}"/>
              </a:ext>
            </a:extLst>
          </p:cNvPr>
          <p:cNvSpPr>
            <a:spLocks noGrp="1"/>
          </p:cNvSpPr>
          <p:nvPr>
            <p:ph type="title"/>
          </p:nvPr>
        </p:nvSpPr>
        <p:spPr>
          <a:xfrm>
            <a:off x="3262184" y="1477928"/>
            <a:ext cx="5305554" cy="721576"/>
          </a:xfrm>
        </p:spPr>
        <p:txBody>
          <a:bodyPr>
            <a:normAutofit/>
          </a:bodyPr>
          <a:lstStyle>
            <a:lvl1pPr>
              <a:defRPr sz="2400"/>
            </a:lvl1pPr>
          </a:lstStyle>
          <a:p>
            <a:r>
              <a:rPr lang="en-US" noProof="0"/>
              <a:t>Click to edit Master title style</a:t>
            </a:r>
            <a:endParaRPr lang="en-GB" noProof="0"/>
          </a:p>
        </p:txBody>
      </p:sp>
      <p:sp>
        <p:nvSpPr>
          <p:cNvPr id="10" name="Content Placeholder 2">
            <a:extLst>
              <a:ext uri="{FF2B5EF4-FFF2-40B4-BE49-F238E27FC236}">
                <a16:creationId xmlns:a16="http://schemas.microsoft.com/office/drawing/2014/main" id="{1758BAC1-45F9-C645-B95B-238041BD5D10}"/>
              </a:ext>
            </a:extLst>
          </p:cNvPr>
          <p:cNvSpPr>
            <a:spLocks noGrp="1"/>
          </p:cNvSpPr>
          <p:nvPr>
            <p:ph idx="19" hasCustomPrompt="1"/>
          </p:nvPr>
        </p:nvSpPr>
        <p:spPr>
          <a:xfrm>
            <a:off x="3285500" y="2411113"/>
            <a:ext cx="2573002" cy="2152049"/>
          </a:xfrm>
        </p:spPr>
        <p:txBody>
          <a:bodyPr/>
          <a:lstStyle>
            <a:lvl1pPr marL="0" indent="0">
              <a:buFontTx/>
              <a:buNone/>
              <a:defRPr sz="1200"/>
            </a:lvl1pPr>
            <a:lvl2pPr marL="345591">
              <a:defRPr sz="1200"/>
            </a:lvl2pPr>
            <a:lvl3pPr marL="518387">
              <a:defRPr sz="1200"/>
            </a:lvl3pPr>
            <a:lvl4pPr marL="691183">
              <a:defRPr sz="1200"/>
            </a:lvl4pPr>
            <a:lvl5pPr marL="863978">
              <a:defRPr sz="1200"/>
            </a:lvl5pPr>
          </a:lstStyle>
          <a:p>
            <a:pPr lvl="0"/>
            <a:r>
              <a:rPr lang="en-GB" noProof="0"/>
              <a:t>Click to add text.</a:t>
            </a:r>
            <a:br>
              <a:rPr lang="en-GB" noProof="0"/>
            </a:br>
            <a:r>
              <a:rPr lang="en-GB" noProof="0"/>
              <a:t>Use ”Increase List Level” button to change text to level 2 from level 1 (Home/Paragraph).</a:t>
            </a:r>
            <a:br>
              <a:rPr lang="en-GB" noProof="0"/>
            </a:br>
            <a:r>
              <a:rPr lang="en-GB" noProof="0"/>
              <a:t>This way you get bullets automatically.</a:t>
            </a:r>
            <a:br>
              <a:rPr lang="en-GB" noProof="0"/>
            </a:br>
            <a:r>
              <a:rPr lang="en-GB" noProof="0"/>
              <a:t>After that you can use tab keys to change list levels.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3" name="Content Placeholder 2">
            <a:extLst>
              <a:ext uri="{FF2B5EF4-FFF2-40B4-BE49-F238E27FC236}">
                <a16:creationId xmlns:a16="http://schemas.microsoft.com/office/drawing/2014/main" id="{9245168A-98A9-1C45-913F-379C1E0A9D96}"/>
              </a:ext>
            </a:extLst>
          </p:cNvPr>
          <p:cNvSpPr>
            <a:spLocks noGrp="1"/>
          </p:cNvSpPr>
          <p:nvPr>
            <p:ph idx="20" hasCustomPrompt="1"/>
          </p:nvPr>
        </p:nvSpPr>
        <p:spPr>
          <a:xfrm>
            <a:off x="5994737" y="2411113"/>
            <a:ext cx="2573002" cy="2152049"/>
          </a:xfrm>
        </p:spPr>
        <p:txBody>
          <a:bodyPr/>
          <a:lstStyle>
            <a:lvl1pPr marL="0" indent="0">
              <a:buFontTx/>
              <a:buNone/>
              <a:defRPr sz="1200"/>
            </a:lvl1pPr>
            <a:lvl2pPr marL="345591">
              <a:defRPr sz="1200"/>
            </a:lvl2pPr>
            <a:lvl3pPr marL="518387">
              <a:defRPr sz="1200"/>
            </a:lvl3pPr>
            <a:lvl4pPr marL="691183">
              <a:defRPr sz="1200"/>
            </a:lvl4pPr>
            <a:lvl5pPr marL="863978">
              <a:defRPr sz="1200"/>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5" name="Footer Placeholder 4"/>
          <p:cNvSpPr>
            <a:spLocks noGrp="1"/>
          </p:cNvSpPr>
          <p:nvPr>
            <p:ph type="ftr" sz="quarter" idx="11"/>
          </p:nvPr>
        </p:nvSpPr>
        <p:spPr/>
        <p:txBody>
          <a:bodyPr/>
          <a:lstStyle/>
          <a:p>
            <a:r>
              <a:rPr lang="en-GB" noProof="0"/>
              <a:t>Confidential</a:t>
            </a:r>
          </a:p>
        </p:txBody>
      </p:sp>
      <p:sp>
        <p:nvSpPr>
          <p:cNvPr id="6" name="Slide Number Placeholder 5"/>
          <p:cNvSpPr>
            <a:spLocks noGrp="1"/>
          </p:cNvSpPr>
          <p:nvPr>
            <p:ph type="sldNum" sz="quarter" idx="12"/>
          </p:nvPr>
        </p:nvSpPr>
        <p:spPr/>
        <p:txBody>
          <a:bodyPr/>
          <a:lstStyle/>
          <a:p>
            <a:fld id="{3644D4AD-7034-5E45-AAAE-D685B84B781D}" type="slidenum">
              <a:rPr lang="en-GB" noProof="0" smtClean="0"/>
              <a:t>‹#›</a:t>
            </a:fld>
            <a:endParaRPr lang="en-GB" noProof="0"/>
          </a:p>
        </p:txBody>
      </p:sp>
      <p:sp>
        <p:nvSpPr>
          <p:cNvPr id="14" name="Text Placeholder 6" title="Logo"/>
          <p:cNvSpPr>
            <a:spLocks noGrp="1"/>
          </p:cNvSpPr>
          <p:nvPr>
            <p:ph type="body" sz="quarter" idx="22" hasCustomPrompt="1"/>
          </p:nvPr>
        </p:nvSpPr>
        <p:spPr>
          <a:xfrm>
            <a:off x="129600" y="118800"/>
            <a:ext cx="568800" cy="140400"/>
          </a:xfrm>
          <a:blipFill dpi="0" rotWithShape="1">
            <a:blip r:embed="rId2">
              <a:extLst>
                <a:ext uri="{28A0092B-C50C-407E-A947-70E740481C1C}">
                  <a14:useLocalDpi xmlns:a14="http://schemas.microsoft.com/office/drawing/2010/main" val="0"/>
                </a:ext>
              </a:extLst>
            </a:blip>
            <a:srcRect/>
            <a:stretch>
              <a:fillRect/>
            </a:stretch>
          </a:blipFill>
        </p:spPr>
        <p:txBody>
          <a:bodyPr rIns="0"/>
          <a:lstStyle>
            <a:lvl1pPr marL="0" indent="0">
              <a:buFontTx/>
              <a:buNone/>
              <a:defRPr sz="100">
                <a:solidFill>
                  <a:srgbClr val="E6E6E6"/>
                </a:solidFill>
              </a:defRPr>
            </a:lvl1pPr>
            <a:lvl2pPr marL="342892" indent="0">
              <a:buFontTx/>
              <a:buNone/>
              <a:defRPr sz="800">
                <a:solidFill>
                  <a:schemeClr val="bg2"/>
                </a:solidFill>
              </a:defRPr>
            </a:lvl2pPr>
            <a:lvl3pPr marL="685783" indent="0">
              <a:buFontTx/>
              <a:buNone/>
              <a:defRPr sz="800">
                <a:solidFill>
                  <a:schemeClr val="bg2"/>
                </a:solidFill>
              </a:defRPr>
            </a:lvl3pPr>
            <a:lvl4pPr marL="1028675" indent="0">
              <a:buFontTx/>
              <a:buNone/>
              <a:defRPr sz="800">
                <a:solidFill>
                  <a:schemeClr val="bg2"/>
                </a:solidFill>
              </a:defRPr>
            </a:lvl4pPr>
            <a:lvl5pPr marL="1371566" indent="0">
              <a:buFontTx/>
              <a:buNone/>
              <a:defRPr sz="800">
                <a:solidFill>
                  <a:schemeClr val="bg2"/>
                </a:solidFill>
              </a:defRPr>
            </a:lvl5pPr>
          </a:lstStyle>
          <a:p>
            <a:pPr lvl="0"/>
            <a:r>
              <a:rPr lang="fi-FI"/>
              <a:t> </a:t>
            </a:r>
            <a:endParaRPr lang="en-GB"/>
          </a:p>
        </p:txBody>
      </p:sp>
    </p:spTree>
    <p:extLst>
      <p:ext uri="{BB962C8B-B14F-4D97-AF65-F5344CB8AC3E}">
        <p14:creationId xmlns:p14="http://schemas.microsoft.com/office/powerpoint/2010/main" val="354287644"/>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Left wide picture, Title and Content">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53B2850C-1B41-7F46-8451-3536B46ACF39}"/>
              </a:ext>
            </a:extLst>
          </p:cNvPr>
          <p:cNvSpPr>
            <a:spLocks noGrp="1" noChangeAspect="1"/>
          </p:cNvSpPr>
          <p:nvPr>
            <p:ph type="pic" idx="14"/>
          </p:nvPr>
        </p:nvSpPr>
        <p:spPr>
          <a:xfrm>
            <a:off x="0" y="0"/>
            <a:ext cx="3991086" cy="5143500"/>
          </a:xfrm>
          <a:solidFill>
            <a:srgbClr val="E0DED8"/>
          </a:solidFill>
        </p:spPr>
        <p:txBody>
          <a:bodyPr anchor="b"/>
          <a:lstStyle>
            <a:lvl1pPr marL="0" indent="0" algn="ctr">
              <a:spcBef>
                <a:spcPts val="4200"/>
              </a:spcBef>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US" noProof="0"/>
              <a:t>Click icon to add picture</a:t>
            </a:r>
            <a:endParaRPr lang="en-GB" noProof="0"/>
          </a:p>
        </p:txBody>
      </p:sp>
      <p:sp>
        <p:nvSpPr>
          <p:cNvPr id="9" name="Content Placeholder 2">
            <a:extLst>
              <a:ext uri="{FF2B5EF4-FFF2-40B4-BE49-F238E27FC236}">
                <a16:creationId xmlns:a16="http://schemas.microsoft.com/office/drawing/2014/main" id="{A6AA4823-60B0-1340-BB65-B56025031E97}"/>
              </a:ext>
            </a:extLst>
          </p:cNvPr>
          <p:cNvSpPr>
            <a:spLocks noGrp="1"/>
          </p:cNvSpPr>
          <p:nvPr>
            <p:ph idx="21"/>
          </p:nvPr>
        </p:nvSpPr>
        <p:spPr>
          <a:xfrm>
            <a:off x="4651713" y="1102264"/>
            <a:ext cx="2573002" cy="367946"/>
          </a:xfrm>
        </p:spPr>
        <p:txBody>
          <a:bodyPr rIns="0"/>
          <a:lstStyle>
            <a:lvl1pPr marL="0" indent="0">
              <a:buFontTx/>
              <a:buNone/>
              <a:defRPr sz="1400" b="1"/>
            </a:lvl1pPr>
            <a:lvl2pPr>
              <a:defRPr sz="900"/>
            </a:lvl2pPr>
          </a:lstStyle>
          <a:p>
            <a:pPr lvl="0"/>
            <a:r>
              <a:rPr lang="en-US" noProof="0"/>
              <a:t>Edit Master text styles</a:t>
            </a:r>
          </a:p>
        </p:txBody>
      </p:sp>
      <p:sp>
        <p:nvSpPr>
          <p:cNvPr id="11" name="Title 1">
            <a:extLst>
              <a:ext uri="{FF2B5EF4-FFF2-40B4-BE49-F238E27FC236}">
                <a16:creationId xmlns:a16="http://schemas.microsoft.com/office/drawing/2014/main" id="{DAB371E2-5241-234F-B485-6F1DE7F2A086}"/>
              </a:ext>
            </a:extLst>
          </p:cNvPr>
          <p:cNvSpPr>
            <a:spLocks noGrp="1"/>
          </p:cNvSpPr>
          <p:nvPr>
            <p:ph type="title"/>
          </p:nvPr>
        </p:nvSpPr>
        <p:spPr>
          <a:xfrm>
            <a:off x="4647305" y="1477928"/>
            <a:ext cx="3920434" cy="721576"/>
          </a:xfrm>
        </p:spPr>
        <p:txBody>
          <a:bodyPr>
            <a:noAutofit/>
          </a:bodyPr>
          <a:lstStyle>
            <a:lvl1pPr>
              <a:defRPr sz="2400"/>
            </a:lvl1pPr>
          </a:lstStyle>
          <a:p>
            <a:r>
              <a:rPr lang="en-US" noProof="0"/>
              <a:t>Click to edit Master title style</a:t>
            </a:r>
            <a:endParaRPr lang="en-GB" noProof="0"/>
          </a:p>
        </p:txBody>
      </p:sp>
      <p:sp>
        <p:nvSpPr>
          <p:cNvPr id="7" name="Content Placeholder 2">
            <a:extLst>
              <a:ext uri="{FF2B5EF4-FFF2-40B4-BE49-F238E27FC236}">
                <a16:creationId xmlns:a16="http://schemas.microsoft.com/office/drawing/2014/main" id="{F2F9F1A9-BCF3-7346-91EB-1F4C596F9533}"/>
              </a:ext>
            </a:extLst>
          </p:cNvPr>
          <p:cNvSpPr>
            <a:spLocks noGrp="1"/>
          </p:cNvSpPr>
          <p:nvPr>
            <p:ph idx="20" hasCustomPrompt="1"/>
          </p:nvPr>
        </p:nvSpPr>
        <p:spPr>
          <a:xfrm>
            <a:off x="4658061" y="2411113"/>
            <a:ext cx="3909677" cy="2152049"/>
          </a:xfrm>
        </p:spPr>
        <p:txBody>
          <a:bodyPr/>
          <a:lstStyle>
            <a:lvl1pPr marL="0" indent="0">
              <a:buFontTx/>
              <a:buNone/>
              <a:defRPr sz="1200"/>
            </a:lvl1pPr>
            <a:lvl2pPr marL="345591">
              <a:defRPr sz="1200"/>
            </a:lvl2pPr>
            <a:lvl3pPr marL="518387">
              <a:defRPr sz="1200"/>
            </a:lvl3pPr>
            <a:lvl4pPr marL="691183">
              <a:defRPr sz="1200"/>
            </a:lvl4pPr>
            <a:lvl5pPr marL="863978">
              <a:defRPr sz="1200"/>
            </a:lvl5pPr>
          </a:lstStyle>
          <a:p>
            <a:pPr lvl="0"/>
            <a:r>
              <a:rPr lang="en-GB" noProof="0"/>
              <a:t>Click to add text.</a:t>
            </a:r>
            <a:br>
              <a:rPr lang="en-GB" noProof="0"/>
            </a:br>
            <a:r>
              <a:rPr lang="en-GB" noProof="0"/>
              <a:t>Use ”Increase List Level” button to change text to level 2 from level 1 (Home/Paragraph).</a:t>
            </a:r>
            <a:br>
              <a:rPr lang="en-GB" noProof="0"/>
            </a:br>
            <a:r>
              <a:rPr lang="en-GB" noProof="0"/>
              <a:t>This way you get bullets automatically.</a:t>
            </a:r>
            <a:br>
              <a:rPr lang="en-GB" noProof="0"/>
            </a:br>
            <a:r>
              <a:rPr lang="en-GB" noProof="0"/>
              <a:t>After that you can use tab keys to change list levels.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5" name="Footer Placeholder 4"/>
          <p:cNvSpPr>
            <a:spLocks noGrp="1"/>
          </p:cNvSpPr>
          <p:nvPr>
            <p:ph type="ftr" sz="quarter" idx="11"/>
          </p:nvPr>
        </p:nvSpPr>
        <p:spPr/>
        <p:txBody>
          <a:bodyPr/>
          <a:lstStyle/>
          <a:p>
            <a:r>
              <a:rPr lang="en-GB" noProof="0"/>
              <a:t>Confidential</a:t>
            </a:r>
          </a:p>
        </p:txBody>
      </p:sp>
      <p:sp>
        <p:nvSpPr>
          <p:cNvPr id="6" name="Slide Number Placeholder 5"/>
          <p:cNvSpPr>
            <a:spLocks noGrp="1"/>
          </p:cNvSpPr>
          <p:nvPr>
            <p:ph type="sldNum" sz="quarter" idx="12"/>
          </p:nvPr>
        </p:nvSpPr>
        <p:spPr/>
        <p:txBody>
          <a:bodyPr/>
          <a:lstStyle/>
          <a:p>
            <a:fld id="{3644D4AD-7034-5E45-AAAE-D685B84B781D}" type="slidenum">
              <a:rPr lang="en-GB" noProof="0" smtClean="0"/>
              <a:t>‹#›</a:t>
            </a:fld>
            <a:endParaRPr lang="en-GB" noProof="0"/>
          </a:p>
        </p:txBody>
      </p:sp>
      <p:sp>
        <p:nvSpPr>
          <p:cNvPr id="12" name="Text Placeholder 6" title="Logo"/>
          <p:cNvSpPr>
            <a:spLocks noGrp="1"/>
          </p:cNvSpPr>
          <p:nvPr>
            <p:ph type="body" sz="quarter" idx="22" hasCustomPrompt="1"/>
          </p:nvPr>
        </p:nvSpPr>
        <p:spPr>
          <a:xfrm>
            <a:off x="129600" y="118800"/>
            <a:ext cx="568800" cy="140400"/>
          </a:xfrm>
          <a:blipFill dpi="0" rotWithShape="1">
            <a:blip r:embed="rId2">
              <a:extLst>
                <a:ext uri="{28A0092B-C50C-407E-A947-70E740481C1C}">
                  <a14:useLocalDpi xmlns:a14="http://schemas.microsoft.com/office/drawing/2010/main" val="0"/>
                </a:ext>
              </a:extLst>
            </a:blip>
            <a:srcRect/>
            <a:stretch>
              <a:fillRect/>
            </a:stretch>
          </a:blipFill>
        </p:spPr>
        <p:txBody>
          <a:bodyPr rIns="0"/>
          <a:lstStyle>
            <a:lvl1pPr marL="0" indent="0">
              <a:buFontTx/>
              <a:buNone/>
              <a:defRPr sz="100">
                <a:solidFill>
                  <a:srgbClr val="E6E6E6"/>
                </a:solidFill>
              </a:defRPr>
            </a:lvl1pPr>
            <a:lvl2pPr marL="342892" indent="0">
              <a:buFontTx/>
              <a:buNone/>
              <a:defRPr sz="800">
                <a:solidFill>
                  <a:schemeClr val="bg2"/>
                </a:solidFill>
              </a:defRPr>
            </a:lvl2pPr>
            <a:lvl3pPr marL="685783" indent="0">
              <a:buFontTx/>
              <a:buNone/>
              <a:defRPr sz="800">
                <a:solidFill>
                  <a:schemeClr val="bg2"/>
                </a:solidFill>
              </a:defRPr>
            </a:lvl3pPr>
            <a:lvl4pPr marL="1028675" indent="0">
              <a:buFontTx/>
              <a:buNone/>
              <a:defRPr sz="800">
                <a:solidFill>
                  <a:schemeClr val="bg2"/>
                </a:solidFill>
              </a:defRPr>
            </a:lvl4pPr>
            <a:lvl5pPr marL="1371566" indent="0">
              <a:buFontTx/>
              <a:buNone/>
              <a:defRPr sz="800">
                <a:solidFill>
                  <a:schemeClr val="bg2"/>
                </a:solidFill>
              </a:defRPr>
            </a:lvl5pPr>
          </a:lstStyle>
          <a:p>
            <a:pPr lvl="0"/>
            <a:r>
              <a:rPr lang="fi-FI"/>
              <a:t> </a:t>
            </a:r>
            <a:endParaRPr lang="en-GB"/>
          </a:p>
        </p:txBody>
      </p:sp>
    </p:spTree>
    <p:extLst>
      <p:ext uri="{BB962C8B-B14F-4D97-AF65-F5344CB8AC3E}">
        <p14:creationId xmlns:p14="http://schemas.microsoft.com/office/powerpoint/2010/main" val="1394269512"/>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op picture, 2 Title and Content">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DFB68184-CA1A-5240-886F-1684FEC22093}"/>
              </a:ext>
            </a:extLst>
          </p:cNvPr>
          <p:cNvSpPr>
            <a:spLocks noGrp="1" noChangeAspect="1"/>
          </p:cNvSpPr>
          <p:nvPr>
            <p:ph type="pic" idx="14"/>
          </p:nvPr>
        </p:nvSpPr>
        <p:spPr>
          <a:xfrm>
            <a:off x="0" y="1"/>
            <a:ext cx="9144000" cy="3163331"/>
          </a:xfrm>
          <a:solidFill>
            <a:srgbClr val="E0DED8"/>
          </a:solidFill>
        </p:spPr>
        <p:txBody>
          <a:bodyPr anchor="t"/>
          <a:lstStyle>
            <a:lvl1pPr marL="0" indent="0" algn="ctr">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US" noProof="0"/>
              <a:t>Click icon to add picture</a:t>
            </a:r>
            <a:endParaRPr lang="en-GB" noProof="0"/>
          </a:p>
        </p:txBody>
      </p:sp>
      <p:sp>
        <p:nvSpPr>
          <p:cNvPr id="2" name="Title 1"/>
          <p:cNvSpPr>
            <a:spLocks noGrp="1"/>
          </p:cNvSpPr>
          <p:nvPr>
            <p:ph type="title"/>
          </p:nvPr>
        </p:nvSpPr>
        <p:spPr>
          <a:xfrm>
            <a:off x="576264" y="768096"/>
            <a:ext cx="3400314" cy="699198"/>
          </a:xfrm>
        </p:spPr>
        <p:txBody>
          <a:bodyPr/>
          <a:lstStyle>
            <a:lvl1pPr>
              <a:defRPr>
                <a:solidFill>
                  <a:schemeClr val="bg2"/>
                </a:solidFill>
              </a:defRPr>
            </a:lvl1pPr>
          </a:lstStyle>
          <a:p>
            <a:r>
              <a:rPr lang="en-US" noProof="0"/>
              <a:t>Click to edit Master title style</a:t>
            </a:r>
            <a:endParaRPr lang="en-GB" noProof="0"/>
          </a:p>
        </p:txBody>
      </p:sp>
      <p:sp>
        <p:nvSpPr>
          <p:cNvPr id="11" name="Content Placeholder 2">
            <a:extLst>
              <a:ext uri="{FF2B5EF4-FFF2-40B4-BE49-F238E27FC236}">
                <a16:creationId xmlns:a16="http://schemas.microsoft.com/office/drawing/2014/main" id="{87DEEAA0-107A-CB4C-9D52-4CEE5A94FA6B}"/>
              </a:ext>
            </a:extLst>
          </p:cNvPr>
          <p:cNvSpPr>
            <a:spLocks noGrp="1"/>
          </p:cNvSpPr>
          <p:nvPr>
            <p:ph idx="16" hasCustomPrompt="1"/>
          </p:nvPr>
        </p:nvSpPr>
        <p:spPr>
          <a:xfrm>
            <a:off x="576264" y="1477927"/>
            <a:ext cx="3407908" cy="573296"/>
          </a:xfrm>
        </p:spPr>
        <p:txBody>
          <a:bodyPr rIns="0"/>
          <a:lstStyle>
            <a:lvl1pPr marL="0" indent="0">
              <a:buFontTx/>
              <a:buNone/>
              <a:defRPr sz="1400" b="0">
                <a:solidFill>
                  <a:schemeClr val="bg2"/>
                </a:solidFill>
              </a:defRPr>
            </a:lvl1pPr>
            <a:lvl2pPr marL="0" indent="0">
              <a:buFontTx/>
              <a:buNone/>
              <a:defRPr sz="1400" b="0">
                <a:solidFill>
                  <a:schemeClr val="bg2"/>
                </a:solidFill>
              </a:defRPr>
            </a:lvl2pPr>
            <a:lvl3pPr>
              <a:defRPr sz="1100"/>
            </a:lvl3pPr>
            <a:lvl4pPr>
              <a:defRPr sz="1100"/>
            </a:lvl4pPr>
            <a:lvl5pPr>
              <a:defRPr sz="1100"/>
            </a:lvl5pPr>
          </a:lstStyle>
          <a:p>
            <a:pPr lvl="0"/>
            <a:r>
              <a:rPr lang="en-GB" noProof="0"/>
              <a:t>Click to add text</a:t>
            </a:r>
          </a:p>
          <a:p>
            <a:pPr lvl="1"/>
            <a:r>
              <a:rPr lang="en-GB" noProof="0"/>
              <a:t>Second level</a:t>
            </a:r>
          </a:p>
        </p:txBody>
      </p:sp>
      <p:sp>
        <p:nvSpPr>
          <p:cNvPr id="39" name="Content Placeholder 2">
            <a:extLst>
              <a:ext uri="{FF2B5EF4-FFF2-40B4-BE49-F238E27FC236}">
                <a16:creationId xmlns:a16="http://schemas.microsoft.com/office/drawing/2014/main" id="{F4C72636-DEB4-D344-93A7-3770612C3218}"/>
              </a:ext>
            </a:extLst>
          </p:cNvPr>
          <p:cNvSpPr>
            <a:spLocks noGrp="1"/>
          </p:cNvSpPr>
          <p:nvPr>
            <p:ph idx="18" hasCustomPrompt="1"/>
          </p:nvPr>
        </p:nvSpPr>
        <p:spPr>
          <a:xfrm>
            <a:off x="4642535" y="555627"/>
            <a:ext cx="3925203" cy="4032250"/>
          </a:xfrm>
          <a:solidFill>
            <a:schemeClr val="tx1"/>
          </a:solidFill>
        </p:spPr>
        <p:txBody>
          <a:bodyPr lIns="251999" tIns="251999" rIns="324000" bIns="251999"/>
          <a:lstStyle>
            <a:lvl1pPr marL="0" indent="0">
              <a:spcAft>
                <a:spcPts val="750"/>
              </a:spcAft>
              <a:buFontTx/>
              <a:buNone/>
              <a:defRPr sz="1400">
                <a:solidFill>
                  <a:schemeClr val="bg2"/>
                </a:solidFill>
              </a:defRPr>
            </a:lvl1pPr>
            <a:lvl2pPr marL="0" indent="0">
              <a:buFontTx/>
              <a:buNone/>
              <a:defRPr sz="1200" baseline="0">
                <a:solidFill>
                  <a:schemeClr val="bg2"/>
                </a:solidFill>
              </a:defRPr>
            </a:lvl2pPr>
            <a:lvl3pPr marL="171446" indent="-171446">
              <a:buFont typeface="Arial" panose="020B0604020202020204" pitchFamily="34" charset="0"/>
              <a:buChar char="•"/>
              <a:defRPr sz="1200">
                <a:solidFill>
                  <a:schemeClr val="bg2"/>
                </a:solidFill>
              </a:defRPr>
            </a:lvl3pPr>
            <a:lvl4pPr marL="345591">
              <a:defRPr sz="1200">
                <a:solidFill>
                  <a:schemeClr val="bg2"/>
                </a:solidFill>
              </a:defRPr>
            </a:lvl4pPr>
            <a:lvl5pPr marL="518387">
              <a:defRPr sz="1200">
                <a:solidFill>
                  <a:schemeClr val="bg2"/>
                </a:solidFill>
              </a:defRPr>
            </a:lvl5pPr>
          </a:lstStyle>
          <a:p>
            <a:pPr lvl="0"/>
            <a:r>
              <a:rPr lang="en-GB" noProof="0"/>
              <a:t>Click to add text. </a:t>
            </a:r>
            <a:br>
              <a:rPr lang="en-GB" noProof="0"/>
            </a:br>
            <a:r>
              <a:rPr lang="en-GB" noProof="0"/>
              <a:t>Use ”Increase List Level” and ”Decrease List Level” buttons to change list levels (Home/Paragraph)</a:t>
            </a:r>
            <a:br>
              <a:rPr lang="en-GB" noProof="0"/>
            </a:br>
            <a:r>
              <a:rPr lang="en-GB" noProof="0"/>
              <a:t>Do not use tab keys or Bullets button.</a:t>
            </a:r>
          </a:p>
          <a:p>
            <a:pPr lvl="0"/>
            <a:r>
              <a:rPr lang="fi-FI" noProof="0"/>
              <a:t>First level</a:t>
            </a:r>
          </a:p>
          <a:p>
            <a:pPr lvl="1"/>
            <a:r>
              <a:rPr lang="fi-FI" noProof="0"/>
              <a:t>Second level</a:t>
            </a:r>
          </a:p>
          <a:p>
            <a:pPr lvl="2"/>
            <a:r>
              <a:rPr lang="fi-FI" noProof="0"/>
              <a:t>Third level</a:t>
            </a:r>
          </a:p>
          <a:p>
            <a:pPr lvl="3"/>
            <a:r>
              <a:rPr lang="fi-FI" noProof="0"/>
              <a:t>Forth level</a:t>
            </a:r>
          </a:p>
          <a:p>
            <a:pPr lvl="4"/>
            <a:r>
              <a:rPr lang="fi-FI" noProof="0"/>
              <a:t>Fifth level</a:t>
            </a:r>
          </a:p>
        </p:txBody>
      </p:sp>
      <p:sp>
        <p:nvSpPr>
          <p:cNvPr id="4" name="Footer Placeholder 3"/>
          <p:cNvSpPr>
            <a:spLocks noGrp="1"/>
          </p:cNvSpPr>
          <p:nvPr>
            <p:ph type="ftr" sz="quarter" idx="11"/>
          </p:nvPr>
        </p:nvSpPr>
        <p:spPr/>
        <p:txBody>
          <a:bodyPr/>
          <a:lstStyle/>
          <a:p>
            <a:r>
              <a:rPr lang="en-GB" noProof="0"/>
              <a:t>Confidential</a:t>
            </a:r>
          </a:p>
        </p:txBody>
      </p:sp>
      <p:sp>
        <p:nvSpPr>
          <p:cNvPr id="5" name="Slide Number Placeholder 4"/>
          <p:cNvSpPr>
            <a:spLocks noGrp="1"/>
          </p:cNvSpPr>
          <p:nvPr>
            <p:ph type="sldNum" sz="quarter" idx="12"/>
          </p:nvPr>
        </p:nvSpPr>
        <p:spPr/>
        <p:txBody>
          <a:bodyPr/>
          <a:lstStyle/>
          <a:p>
            <a:fld id="{3644D4AD-7034-5E45-AAAE-D685B84B781D}" type="slidenum">
              <a:rPr lang="en-GB" noProof="0" smtClean="0"/>
              <a:t>‹#›</a:t>
            </a:fld>
            <a:endParaRPr lang="en-GB" noProof="0"/>
          </a:p>
        </p:txBody>
      </p:sp>
      <p:sp>
        <p:nvSpPr>
          <p:cNvPr id="10" name="Text Placeholder 6" title="Logo"/>
          <p:cNvSpPr>
            <a:spLocks noGrp="1"/>
          </p:cNvSpPr>
          <p:nvPr>
            <p:ph type="body" sz="quarter" idx="22" hasCustomPrompt="1"/>
          </p:nvPr>
        </p:nvSpPr>
        <p:spPr>
          <a:xfrm>
            <a:off x="129600" y="118800"/>
            <a:ext cx="568800" cy="140400"/>
          </a:xfrm>
          <a:blipFill dpi="0" rotWithShape="1">
            <a:blip r:embed="rId2">
              <a:extLst>
                <a:ext uri="{28A0092B-C50C-407E-A947-70E740481C1C}">
                  <a14:useLocalDpi xmlns:a14="http://schemas.microsoft.com/office/drawing/2010/main" val="0"/>
                </a:ext>
              </a:extLst>
            </a:blip>
            <a:srcRect/>
            <a:stretch>
              <a:fillRect/>
            </a:stretch>
          </a:blipFill>
        </p:spPr>
        <p:txBody>
          <a:bodyPr rIns="0"/>
          <a:lstStyle>
            <a:lvl1pPr marL="0" indent="0">
              <a:buFontTx/>
              <a:buNone/>
              <a:defRPr sz="100">
                <a:solidFill>
                  <a:srgbClr val="E6E6E6"/>
                </a:solidFill>
              </a:defRPr>
            </a:lvl1pPr>
            <a:lvl2pPr marL="342892" indent="0">
              <a:buFontTx/>
              <a:buNone/>
              <a:defRPr sz="800">
                <a:solidFill>
                  <a:schemeClr val="bg2"/>
                </a:solidFill>
              </a:defRPr>
            </a:lvl2pPr>
            <a:lvl3pPr marL="685783" indent="0">
              <a:buFontTx/>
              <a:buNone/>
              <a:defRPr sz="800">
                <a:solidFill>
                  <a:schemeClr val="bg2"/>
                </a:solidFill>
              </a:defRPr>
            </a:lvl3pPr>
            <a:lvl4pPr marL="1028675" indent="0">
              <a:buFontTx/>
              <a:buNone/>
              <a:defRPr sz="800">
                <a:solidFill>
                  <a:schemeClr val="bg2"/>
                </a:solidFill>
              </a:defRPr>
            </a:lvl4pPr>
            <a:lvl5pPr marL="1371566" indent="0">
              <a:buFontTx/>
              <a:buNone/>
              <a:defRPr sz="800">
                <a:solidFill>
                  <a:schemeClr val="bg2"/>
                </a:solidFill>
              </a:defRPr>
            </a:lvl5pPr>
          </a:lstStyle>
          <a:p>
            <a:pPr lvl="0"/>
            <a:r>
              <a:rPr lang="fi-FI"/>
              <a:t> </a:t>
            </a:r>
            <a:endParaRPr lang="en-GB"/>
          </a:p>
        </p:txBody>
      </p:sp>
    </p:spTree>
    <p:extLst>
      <p:ext uri="{BB962C8B-B14F-4D97-AF65-F5344CB8AC3E}">
        <p14:creationId xmlns:p14="http://schemas.microsoft.com/office/powerpoint/2010/main" val="3476371203"/>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op picture, 2 Title and 2 Content">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DFB68184-CA1A-5240-886F-1684FEC22093}"/>
              </a:ext>
            </a:extLst>
          </p:cNvPr>
          <p:cNvSpPr>
            <a:spLocks noGrp="1" noChangeAspect="1"/>
          </p:cNvSpPr>
          <p:nvPr>
            <p:ph type="pic" idx="14"/>
          </p:nvPr>
        </p:nvSpPr>
        <p:spPr>
          <a:xfrm>
            <a:off x="0" y="1"/>
            <a:ext cx="9144000" cy="3163331"/>
          </a:xfrm>
          <a:solidFill>
            <a:srgbClr val="E0DED8"/>
          </a:solidFill>
        </p:spPr>
        <p:txBody>
          <a:bodyPr anchor="t"/>
          <a:lstStyle>
            <a:lvl1pPr marL="0" indent="0" algn="ctr">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US" noProof="0"/>
              <a:t>Click icon to add picture</a:t>
            </a:r>
            <a:endParaRPr lang="en-GB" noProof="0"/>
          </a:p>
        </p:txBody>
      </p:sp>
      <p:sp>
        <p:nvSpPr>
          <p:cNvPr id="2" name="Title 1"/>
          <p:cNvSpPr>
            <a:spLocks noGrp="1"/>
          </p:cNvSpPr>
          <p:nvPr>
            <p:ph type="title"/>
          </p:nvPr>
        </p:nvSpPr>
        <p:spPr>
          <a:xfrm>
            <a:off x="576264" y="768096"/>
            <a:ext cx="3400314" cy="699198"/>
          </a:xfrm>
        </p:spPr>
        <p:txBody>
          <a:bodyPr/>
          <a:lstStyle>
            <a:lvl1pPr>
              <a:defRPr>
                <a:solidFill>
                  <a:schemeClr val="bg2"/>
                </a:solidFill>
              </a:defRPr>
            </a:lvl1pPr>
          </a:lstStyle>
          <a:p>
            <a:r>
              <a:rPr lang="en-US" noProof="0"/>
              <a:t>Click to edit Master title style</a:t>
            </a:r>
            <a:endParaRPr lang="en-GB" noProof="0"/>
          </a:p>
        </p:txBody>
      </p:sp>
      <p:sp>
        <p:nvSpPr>
          <p:cNvPr id="11" name="Content Placeholder 2">
            <a:extLst>
              <a:ext uri="{FF2B5EF4-FFF2-40B4-BE49-F238E27FC236}">
                <a16:creationId xmlns:a16="http://schemas.microsoft.com/office/drawing/2014/main" id="{87DEEAA0-107A-CB4C-9D52-4CEE5A94FA6B}"/>
              </a:ext>
            </a:extLst>
          </p:cNvPr>
          <p:cNvSpPr>
            <a:spLocks noGrp="1"/>
          </p:cNvSpPr>
          <p:nvPr>
            <p:ph idx="16" hasCustomPrompt="1"/>
          </p:nvPr>
        </p:nvSpPr>
        <p:spPr>
          <a:xfrm>
            <a:off x="576263" y="1477927"/>
            <a:ext cx="3393309" cy="573296"/>
          </a:xfrm>
        </p:spPr>
        <p:txBody>
          <a:bodyPr rIns="0"/>
          <a:lstStyle>
            <a:lvl1pPr marL="0" indent="0">
              <a:buFontTx/>
              <a:buNone/>
              <a:defRPr sz="1400" b="0">
                <a:solidFill>
                  <a:schemeClr val="bg2"/>
                </a:solidFill>
              </a:defRPr>
            </a:lvl1pPr>
            <a:lvl2pPr marL="0" indent="0">
              <a:buFontTx/>
              <a:buNone/>
              <a:defRPr sz="1400" b="0">
                <a:solidFill>
                  <a:schemeClr val="bg2"/>
                </a:solidFill>
              </a:defRPr>
            </a:lvl2pPr>
            <a:lvl3pPr>
              <a:defRPr sz="1200"/>
            </a:lvl3pPr>
            <a:lvl4pPr>
              <a:defRPr sz="1200"/>
            </a:lvl4pPr>
            <a:lvl5pPr>
              <a:defRPr sz="1200"/>
            </a:lvl5pPr>
          </a:lstStyle>
          <a:p>
            <a:pPr lvl="0"/>
            <a:r>
              <a:rPr lang="en-GB" noProof="0"/>
              <a:t>Click to add text</a:t>
            </a:r>
          </a:p>
          <a:p>
            <a:pPr lvl="1"/>
            <a:r>
              <a:rPr lang="en-GB" noProof="0"/>
              <a:t>Second level</a:t>
            </a:r>
          </a:p>
        </p:txBody>
      </p:sp>
      <p:sp>
        <p:nvSpPr>
          <p:cNvPr id="12" name="Content Placeholder 2">
            <a:extLst>
              <a:ext uri="{FF2B5EF4-FFF2-40B4-BE49-F238E27FC236}">
                <a16:creationId xmlns:a16="http://schemas.microsoft.com/office/drawing/2014/main" id="{ACF882BE-BD12-E646-8EEB-F5A09C9ED1D5}"/>
              </a:ext>
            </a:extLst>
          </p:cNvPr>
          <p:cNvSpPr>
            <a:spLocks noGrp="1"/>
          </p:cNvSpPr>
          <p:nvPr>
            <p:ph idx="18" hasCustomPrompt="1"/>
          </p:nvPr>
        </p:nvSpPr>
        <p:spPr>
          <a:xfrm>
            <a:off x="3285500" y="2435827"/>
            <a:ext cx="2573002" cy="2152049"/>
          </a:xfrm>
          <a:solidFill>
            <a:schemeClr val="tx1"/>
          </a:solidFill>
        </p:spPr>
        <p:txBody>
          <a:bodyPr lIns="251999" tIns="251999" rIns="324000" bIns="251999"/>
          <a:lstStyle>
            <a:lvl1pPr marL="0" indent="0">
              <a:buFontTx/>
              <a:buNone/>
              <a:defRPr sz="1400">
                <a:solidFill>
                  <a:schemeClr val="bg2"/>
                </a:solidFill>
              </a:defRPr>
            </a:lvl1pPr>
            <a:lvl2pPr marL="0" indent="0">
              <a:buFontTx/>
              <a:buNone/>
              <a:defRPr sz="1200">
                <a:solidFill>
                  <a:schemeClr val="bg2"/>
                </a:solidFill>
              </a:defRPr>
            </a:lvl2pPr>
            <a:lvl3pPr marL="172796">
              <a:defRPr sz="1200">
                <a:solidFill>
                  <a:schemeClr val="bg2"/>
                </a:solidFill>
              </a:defRPr>
            </a:lvl3pPr>
            <a:lvl4pPr marL="345591">
              <a:defRPr sz="1200">
                <a:solidFill>
                  <a:schemeClr val="bg2"/>
                </a:solidFill>
              </a:defRPr>
            </a:lvl4pPr>
            <a:lvl5pPr marL="518387">
              <a:defRPr sz="1200">
                <a:solidFill>
                  <a:schemeClr val="bg2"/>
                </a:solidFill>
              </a:defRPr>
            </a:lvl5pPr>
          </a:lstStyle>
          <a:p>
            <a:pPr lvl="0"/>
            <a:r>
              <a:rPr lang="en-GB" noProof="0"/>
              <a:t>Click to add text.</a:t>
            </a:r>
            <a:br>
              <a:rPr lang="en-GB" noProof="0"/>
            </a:br>
            <a:r>
              <a:rPr lang="en-GB" noProof="0"/>
              <a:t>Use ”Increase List Level” and ”Decrease List Level” buttons to change list levels (Home/Paragraph)</a:t>
            </a:r>
            <a:br>
              <a:rPr lang="en-GB" noProof="0"/>
            </a:br>
            <a:endParaRPr lang="en-GB" noProof="0"/>
          </a:p>
        </p:txBody>
      </p:sp>
      <p:sp>
        <p:nvSpPr>
          <p:cNvPr id="14" name="Content Placeholder 2">
            <a:extLst>
              <a:ext uri="{FF2B5EF4-FFF2-40B4-BE49-F238E27FC236}">
                <a16:creationId xmlns:a16="http://schemas.microsoft.com/office/drawing/2014/main" id="{EDABEDF4-A07B-244D-9660-FCBAB3E01D3D}"/>
              </a:ext>
            </a:extLst>
          </p:cNvPr>
          <p:cNvSpPr>
            <a:spLocks noGrp="1"/>
          </p:cNvSpPr>
          <p:nvPr>
            <p:ph idx="19" hasCustomPrompt="1"/>
          </p:nvPr>
        </p:nvSpPr>
        <p:spPr>
          <a:xfrm>
            <a:off x="5994737" y="2435827"/>
            <a:ext cx="2573002" cy="2152049"/>
          </a:xfrm>
          <a:solidFill>
            <a:schemeClr val="tx1"/>
          </a:solidFill>
        </p:spPr>
        <p:txBody>
          <a:bodyPr lIns="251999" tIns="251999" rIns="324000" bIns="251999"/>
          <a:lstStyle>
            <a:lvl1pPr marL="0" indent="0">
              <a:buFontTx/>
              <a:buNone/>
              <a:defRPr sz="1400">
                <a:solidFill>
                  <a:schemeClr val="bg2"/>
                </a:solidFill>
              </a:defRPr>
            </a:lvl1pPr>
            <a:lvl2pPr marL="0" indent="0">
              <a:buFontTx/>
              <a:buNone/>
              <a:defRPr lang="fi-FI" sz="1200" kern="1200" noProof="0" dirty="0" smtClean="0">
                <a:solidFill>
                  <a:schemeClr val="bg2"/>
                </a:solidFill>
                <a:latin typeface="Arial" panose="020B0604020202020204" pitchFamily="34" charset="0"/>
                <a:ea typeface="+mn-ea"/>
                <a:cs typeface="Arial" panose="020B0604020202020204" pitchFamily="34" charset="0"/>
              </a:defRPr>
            </a:lvl2pPr>
            <a:lvl3pPr marL="172796" indent="-171446">
              <a:buFont typeface="Arial" panose="020B0604020202020204" pitchFamily="34" charset="0"/>
              <a:buChar char="•"/>
              <a:defRPr lang="fi-FI" sz="1200" kern="1200" noProof="0" dirty="0" smtClean="0">
                <a:solidFill>
                  <a:schemeClr val="bg2"/>
                </a:solidFill>
                <a:latin typeface="Arial" panose="020B0604020202020204" pitchFamily="34" charset="0"/>
                <a:ea typeface="+mn-ea"/>
                <a:cs typeface="Arial" panose="020B0604020202020204" pitchFamily="34" charset="0"/>
              </a:defRPr>
            </a:lvl3pPr>
            <a:lvl4pPr marL="345591">
              <a:defRPr lang="fi-FI" sz="1200" kern="1200" noProof="0" dirty="0" smtClean="0">
                <a:solidFill>
                  <a:schemeClr val="bg2"/>
                </a:solidFill>
                <a:latin typeface="Arial" panose="020B0604020202020204" pitchFamily="34" charset="0"/>
                <a:ea typeface="+mn-ea"/>
                <a:cs typeface="Arial" panose="020B0604020202020204" pitchFamily="34" charset="0"/>
              </a:defRPr>
            </a:lvl4pPr>
            <a:lvl5pPr marL="518387">
              <a:defRPr lang="en-GB" sz="1200" kern="1200" noProof="0" dirty="0">
                <a:solidFill>
                  <a:schemeClr val="bg2"/>
                </a:solidFill>
                <a:latin typeface="Arial" panose="020B0604020202020204" pitchFamily="34" charset="0"/>
                <a:ea typeface="+mn-ea"/>
                <a:cs typeface="Arial" panose="020B0604020202020204" pitchFamily="34" charset="0"/>
              </a:defRPr>
            </a:lvl5pPr>
          </a:lstStyle>
          <a:p>
            <a:pPr lvl="0"/>
            <a:r>
              <a:rPr lang="en-GB" noProof="0"/>
              <a:t>Click to add text.</a:t>
            </a:r>
            <a:br>
              <a:rPr lang="en-GB" noProof="0"/>
            </a:br>
            <a:br>
              <a:rPr lang="en-GB" noProof="0"/>
            </a:br>
            <a:r>
              <a:rPr lang="en-GB" noProof="0"/>
              <a:t>Do not use tab keys or Bullets button.</a:t>
            </a:r>
          </a:p>
          <a:p>
            <a:pPr lvl="1"/>
            <a:r>
              <a:rPr lang="fi-FI" noProof="0"/>
              <a:t>Second level</a:t>
            </a:r>
          </a:p>
          <a:p>
            <a:pPr lvl="2"/>
            <a:r>
              <a:rPr lang="fi-FI" noProof="0"/>
              <a:t>Third level</a:t>
            </a:r>
          </a:p>
          <a:p>
            <a:pPr lvl="3"/>
            <a:r>
              <a:rPr lang="fi-FI" noProof="0"/>
              <a:t>Fourth level</a:t>
            </a:r>
          </a:p>
          <a:p>
            <a:pPr lvl="4"/>
            <a:r>
              <a:rPr lang="fi-FI" noProof="0"/>
              <a:t>Fifth level</a:t>
            </a:r>
            <a:endParaRPr lang="en-GB" noProof="0"/>
          </a:p>
        </p:txBody>
      </p:sp>
      <p:sp>
        <p:nvSpPr>
          <p:cNvPr id="4" name="Footer Placeholder 3"/>
          <p:cNvSpPr>
            <a:spLocks noGrp="1"/>
          </p:cNvSpPr>
          <p:nvPr>
            <p:ph type="ftr" sz="quarter" idx="11"/>
          </p:nvPr>
        </p:nvSpPr>
        <p:spPr/>
        <p:txBody>
          <a:bodyPr/>
          <a:lstStyle/>
          <a:p>
            <a:r>
              <a:rPr lang="en-GB" noProof="0"/>
              <a:t>Confidential</a:t>
            </a:r>
          </a:p>
        </p:txBody>
      </p:sp>
      <p:sp>
        <p:nvSpPr>
          <p:cNvPr id="5" name="Slide Number Placeholder 4"/>
          <p:cNvSpPr>
            <a:spLocks noGrp="1"/>
          </p:cNvSpPr>
          <p:nvPr>
            <p:ph type="sldNum" sz="quarter" idx="12"/>
          </p:nvPr>
        </p:nvSpPr>
        <p:spPr/>
        <p:txBody>
          <a:bodyPr/>
          <a:lstStyle/>
          <a:p>
            <a:fld id="{3644D4AD-7034-5E45-AAAE-D685B84B781D}" type="slidenum">
              <a:rPr lang="en-GB" noProof="0" smtClean="0"/>
              <a:t>‹#›</a:t>
            </a:fld>
            <a:endParaRPr lang="en-GB" noProof="0"/>
          </a:p>
        </p:txBody>
      </p:sp>
      <p:sp>
        <p:nvSpPr>
          <p:cNvPr id="10" name="Text Placeholder 6" title="Logo"/>
          <p:cNvSpPr>
            <a:spLocks noGrp="1"/>
          </p:cNvSpPr>
          <p:nvPr>
            <p:ph type="body" sz="quarter" idx="22" hasCustomPrompt="1"/>
          </p:nvPr>
        </p:nvSpPr>
        <p:spPr>
          <a:xfrm>
            <a:off x="129600" y="118800"/>
            <a:ext cx="568800" cy="140400"/>
          </a:xfrm>
          <a:blipFill dpi="0" rotWithShape="1">
            <a:blip r:embed="rId2">
              <a:extLst>
                <a:ext uri="{28A0092B-C50C-407E-A947-70E740481C1C}">
                  <a14:useLocalDpi xmlns:a14="http://schemas.microsoft.com/office/drawing/2010/main" val="0"/>
                </a:ext>
              </a:extLst>
            </a:blip>
            <a:srcRect/>
            <a:stretch>
              <a:fillRect/>
            </a:stretch>
          </a:blipFill>
        </p:spPr>
        <p:txBody>
          <a:bodyPr rIns="0"/>
          <a:lstStyle>
            <a:lvl1pPr marL="0" indent="0">
              <a:buFontTx/>
              <a:buNone/>
              <a:defRPr sz="100">
                <a:solidFill>
                  <a:srgbClr val="E6E6E6"/>
                </a:solidFill>
              </a:defRPr>
            </a:lvl1pPr>
            <a:lvl2pPr marL="342892" indent="0">
              <a:buFontTx/>
              <a:buNone/>
              <a:defRPr sz="800">
                <a:solidFill>
                  <a:schemeClr val="bg2"/>
                </a:solidFill>
              </a:defRPr>
            </a:lvl2pPr>
            <a:lvl3pPr marL="685783" indent="0">
              <a:buFontTx/>
              <a:buNone/>
              <a:defRPr sz="800">
                <a:solidFill>
                  <a:schemeClr val="bg2"/>
                </a:solidFill>
              </a:defRPr>
            </a:lvl3pPr>
            <a:lvl4pPr marL="1028675" indent="0">
              <a:buFontTx/>
              <a:buNone/>
              <a:defRPr sz="800">
                <a:solidFill>
                  <a:schemeClr val="bg2"/>
                </a:solidFill>
              </a:defRPr>
            </a:lvl4pPr>
            <a:lvl5pPr marL="1371566" indent="0">
              <a:buFontTx/>
              <a:buNone/>
              <a:defRPr sz="800">
                <a:solidFill>
                  <a:schemeClr val="bg2"/>
                </a:solidFill>
              </a:defRPr>
            </a:lvl5pPr>
          </a:lstStyle>
          <a:p>
            <a:pPr lvl="0"/>
            <a:r>
              <a:rPr lang="fi-FI"/>
              <a:t> </a:t>
            </a:r>
            <a:endParaRPr lang="en-GB"/>
          </a:p>
        </p:txBody>
      </p:sp>
    </p:spTree>
    <p:extLst>
      <p:ext uri="{BB962C8B-B14F-4D97-AF65-F5344CB8AC3E}">
        <p14:creationId xmlns:p14="http://schemas.microsoft.com/office/powerpoint/2010/main" val="1463152847"/>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2">
    <p:bg>
      <p:bgPr>
        <a:solidFill>
          <a:srgbClr val="E5E5E6"/>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rgbClr val="53565A"/>
                </a:solidFill>
              </a:defRPr>
            </a:lvl1pPr>
          </a:lstStyle>
          <a:p>
            <a:r>
              <a:rPr lang="en-US"/>
              <a:t>December 14, 2021</a:t>
            </a:r>
            <a:endParaRPr lang="en-GB"/>
          </a:p>
        </p:txBody>
      </p:sp>
      <p:sp>
        <p:nvSpPr>
          <p:cNvPr id="5" name="Footer Placeholder 4"/>
          <p:cNvSpPr>
            <a:spLocks noGrp="1"/>
          </p:cNvSpPr>
          <p:nvPr>
            <p:ph type="ftr" sz="quarter" idx="11"/>
          </p:nvPr>
        </p:nvSpPr>
        <p:spPr/>
        <p:txBody>
          <a:bodyPr/>
          <a:lstStyle>
            <a:lvl1pPr>
              <a:defRPr>
                <a:solidFill>
                  <a:srgbClr val="53565A"/>
                </a:solidFill>
              </a:defRPr>
            </a:lvl1pPr>
          </a:lstStyle>
          <a:p>
            <a:r>
              <a:rPr lang="en-GB"/>
              <a:t>Public</a:t>
            </a:r>
          </a:p>
        </p:txBody>
      </p:sp>
      <p:sp>
        <p:nvSpPr>
          <p:cNvPr id="6" name="Slide Number Placeholder 5"/>
          <p:cNvSpPr>
            <a:spLocks noGrp="1"/>
          </p:cNvSpPr>
          <p:nvPr>
            <p:ph type="sldNum" sz="quarter" idx="12"/>
          </p:nvPr>
        </p:nvSpPr>
        <p:spPr/>
        <p:txBody>
          <a:bodyPr/>
          <a:lstStyle>
            <a:lvl1pPr>
              <a:defRPr>
                <a:solidFill>
                  <a:srgbClr val="53565A"/>
                </a:solidFill>
              </a:defRPr>
            </a:lvl1pPr>
          </a:lstStyle>
          <a:p>
            <a:fld id="{61E25E67-CBB9-434B-BBF7-0A5E970272B8}" type="slidenum">
              <a:rPr lang="en-GB" smtClean="0"/>
              <a:pPr/>
              <a:t>‹#›</a:t>
            </a:fld>
            <a:endParaRPr lang="en-GB"/>
          </a:p>
        </p:txBody>
      </p:sp>
      <p:grpSp>
        <p:nvGrpSpPr>
          <p:cNvPr id="13" name="Graphic 19">
            <a:extLst>
              <a:ext uri="{FF2B5EF4-FFF2-40B4-BE49-F238E27FC236}">
                <a16:creationId xmlns:a16="http://schemas.microsoft.com/office/drawing/2014/main" id="{EDA775F8-93D1-4FFA-87A0-9FD0B3FBDB94}"/>
              </a:ext>
              <a:ext uri="{C183D7F6-B498-43B3-948B-1728B52AA6E4}">
                <adec:decorative xmlns:adec="http://schemas.microsoft.com/office/drawing/2017/decorative" val="1"/>
              </a:ext>
            </a:extLst>
          </p:cNvPr>
          <p:cNvGrpSpPr/>
          <p:nvPr userDrawn="1"/>
        </p:nvGrpSpPr>
        <p:grpSpPr>
          <a:xfrm>
            <a:off x="294595" y="4913727"/>
            <a:ext cx="487916" cy="81562"/>
            <a:chOff x="301852" y="4913727"/>
            <a:chExt cx="487916" cy="81562"/>
          </a:xfrm>
          <a:solidFill>
            <a:srgbClr val="53565A"/>
          </a:solidFill>
        </p:grpSpPr>
        <p:sp>
          <p:nvSpPr>
            <p:cNvPr id="14" name="Freeform: Shape 13">
              <a:extLst>
                <a:ext uri="{FF2B5EF4-FFF2-40B4-BE49-F238E27FC236}">
                  <a16:creationId xmlns:a16="http://schemas.microsoft.com/office/drawing/2014/main" id="{F340C11A-D825-4DF3-93F8-40581FDAC183}"/>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8FFB176-1CF4-4A5F-A897-BED265EFDCB3}"/>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EC25D42A-D5B4-41E9-8289-8154A8B23529}"/>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852D4C7B-1666-4F0B-820E-FD7E5E80CDB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E5ED751D-AC71-4B28-AD95-3BFBCF1CBB11}"/>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8933515D-22FB-48AE-B3EC-6B3012D6971B}"/>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EC59BF82-4126-4E61-99F3-C18F433C1410}"/>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F58A76AB-BCD6-4D8A-8E88-47E2FF47F69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6109F58-C435-4269-AA12-0B2D094E008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781DD395-3A30-48BB-99BB-0E8389AB67E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8184B4E-02D1-4872-AA7C-AC7050359B8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5ECE8D9B-02DE-4693-B22C-53E063EF371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C55E902B-7746-45C1-9274-2F2EEE57D68D}"/>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F5CF3F5E-295F-4C68-90F6-11A90389786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DC52AACC-B621-43F6-8FE8-7D402D720786}"/>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8A812A30-ECCE-4CB5-8AFD-EBD106F2F0CB}"/>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D9E2C15A-FF9B-439D-B17B-42B5F5119CE8}"/>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7AF447B-A5E6-4FBF-9699-74B9F196D84B}"/>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48E0ECEB-3BE1-43B8-865B-A6713566CB1B}"/>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D7D855F-D1AA-474D-88D3-ECFB5AC46403}"/>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pic>
        <p:nvPicPr>
          <p:cNvPr id="34" name="Graphic 33">
            <a:extLst>
              <a:ext uri="{FF2B5EF4-FFF2-40B4-BE49-F238E27FC236}">
                <a16:creationId xmlns:a16="http://schemas.microsoft.com/office/drawing/2014/main" id="{85E3058E-DF72-4531-BC6D-103DA984DB0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118643" y="299811"/>
            <a:ext cx="2725548" cy="2725548"/>
          </a:xfrm>
          <a:prstGeom prst="rect">
            <a:avLst/>
          </a:prstGeom>
        </p:spPr>
      </p:pic>
      <p:sp>
        <p:nvSpPr>
          <p:cNvPr id="35" name="Title 1">
            <a:extLst>
              <a:ext uri="{FF2B5EF4-FFF2-40B4-BE49-F238E27FC236}">
                <a16:creationId xmlns:a16="http://schemas.microsoft.com/office/drawing/2014/main" id="{E0FD9167-FF9F-4DD6-A2A0-1120C2D1A4B1}"/>
              </a:ext>
            </a:extLst>
          </p:cNvPr>
          <p:cNvSpPr>
            <a:spLocks noGrp="1"/>
          </p:cNvSpPr>
          <p:nvPr>
            <p:ph type="title" hasCustomPrompt="1"/>
          </p:nvPr>
        </p:nvSpPr>
        <p:spPr>
          <a:xfrm>
            <a:off x="287338" y="1243853"/>
            <a:ext cx="3924300" cy="2655794"/>
          </a:xfrm>
        </p:spPr>
        <p:txBody>
          <a:bodyPr anchor="ctr"/>
          <a:lstStyle>
            <a:lvl1pPr>
              <a:defRPr/>
            </a:lvl1pPr>
          </a:lstStyle>
          <a:p>
            <a:r>
              <a:rPr lang="en-GB"/>
              <a:t>Click to add chapter number and title</a:t>
            </a:r>
          </a:p>
        </p:txBody>
      </p:sp>
    </p:spTree>
    <p:extLst>
      <p:ext uri="{BB962C8B-B14F-4D97-AF65-F5344CB8AC3E}">
        <p14:creationId xmlns:p14="http://schemas.microsoft.com/office/powerpoint/2010/main" val="4043697550"/>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op picture, 2 Title and 2 Content 2">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DFB68184-CA1A-5240-886F-1684FEC22093}"/>
              </a:ext>
            </a:extLst>
          </p:cNvPr>
          <p:cNvSpPr>
            <a:spLocks noGrp="1" noChangeAspect="1"/>
          </p:cNvSpPr>
          <p:nvPr>
            <p:ph type="pic" idx="14"/>
          </p:nvPr>
        </p:nvSpPr>
        <p:spPr>
          <a:xfrm>
            <a:off x="0" y="1"/>
            <a:ext cx="9144000" cy="3163331"/>
          </a:xfrm>
          <a:solidFill>
            <a:srgbClr val="E0DED8"/>
          </a:solidFill>
        </p:spPr>
        <p:txBody>
          <a:bodyPr anchor="t"/>
          <a:lstStyle>
            <a:lvl1pPr marL="0" indent="0" algn="ctr">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US" noProof="0"/>
              <a:t>Click icon to add picture</a:t>
            </a:r>
            <a:endParaRPr lang="en-GB" noProof="0"/>
          </a:p>
        </p:txBody>
      </p:sp>
      <p:sp>
        <p:nvSpPr>
          <p:cNvPr id="12" name="Content Placeholder 2">
            <a:extLst>
              <a:ext uri="{FF2B5EF4-FFF2-40B4-BE49-F238E27FC236}">
                <a16:creationId xmlns:a16="http://schemas.microsoft.com/office/drawing/2014/main" id="{1F50E3C5-46AE-2545-AB06-E4F58C7F4E2C}"/>
              </a:ext>
            </a:extLst>
          </p:cNvPr>
          <p:cNvSpPr>
            <a:spLocks noGrp="1"/>
          </p:cNvSpPr>
          <p:nvPr>
            <p:ph idx="21"/>
          </p:nvPr>
        </p:nvSpPr>
        <p:spPr>
          <a:xfrm>
            <a:off x="576264" y="1102264"/>
            <a:ext cx="2573002" cy="367946"/>
          </a:xfrm>
        </p:spPr>
        <p:txBody>
          <a:bodyPr rIns="0"/>
          <a:lstStyle>
            <a:lvl1pPr marL="0" indent="0">
              <a:buFontTx/>
              <a:buNone/>
              <a:defRPr sz="1400" b="1">
                <a:solidFill>
                  <a:schemeClr val="bg2"/>
                </a:solidFill>
              </a:defRPr>
            </a:lvl1pPr>
            <a:lvl2pPr>
              <a:defRPr sz="900"/>
            </a:lvl2pPr>
          </a:lstStyle>
          <a:p>
            <a:pPr lvl="0"/>
            <a:r>
              <a:rPr lang="en-US" noProof="0"/>
              <a:t>Edit Master text styles</a:t>
            </a:r>
          </a:p>
        </p:txBody>
      </p:sp>
      <p:sp>
        <p:nvSpPr>
          <p:cNvPr id="10" name="Title 1">
            <a:extLst>
              <a:ext uri="{FF2B5EF4-FFF2-40B4-BE49-F238E27FC236}">
                <a16:creationId xmlns:a16="http://schemas.microsoft.com/office/drawing/2014/main" id="{07980001-0C39-4143-873B-7DD5E501ED83}"/>
              </a:ext>
            </a:extLst>
          </p:cNvPr>
          <p:cNvSpPr>
            <a:spLocks noGrp="1"/>
          </p:cNvSpPr>
          <p:nvPr>
            <p:ph type="title"/>
          </p:nvPr>
        </p:nvSpPr>
        <p:spPr>
          <a:xfrm>
            <a:off x="576263" y="1477928"/>
            <a:ext cx="7991475" cy="393076"/>
          </a:xfrm>
        </p:spPr>
        <p:txBody>
          <a:bodyPr>
            <a:normAutofit/>
          </a:bodyPr>
          <a:lstStyle>
            <a:lvl1pPr>
              <a:defRPr sz="2200">
                <a:solidFill>
                  <a:schemeClr val="bg2"/>
                </a:solidFill>
              </a:defRPr>
            </a:lvl1pPr>
          </a:lstStyle>
          <a:p>
            <a:r>
              <a:rPr lang="en-US" noProof="0"/>
              <a:t>Click to edit Master title style</a:t>
            </a:r>
            <a:endParaRPr lang="en-GB" noProof="0"/>
          </a:p>
        </p:txBody>
      </p:sp>
      <p:sp>
        <p:nvSpPr>
          <p:cNvPr id="13" name="Content Placeholder 2">
            <a:extLst>
              <a:ext uri="{FF2B5EF4-FFF2-40B4-BE49-F238E27FC236}">
                <a16:creationId xmlns:a16="http://schemas.microsoft.com/office/drawing/2014/main" id="{1BE662F9-7507-5F49-898E-4048DDFBFEB0}"/>
              </a:ext>
            </a:extLst>
          </p:cNvPr>
          <p:cNvSpPr>
            <a:spLocks noGrp="1"/>
          </p:cNvSpPr>
          <p:nvPr>
            <p:ph idx="13" hasCustomPrompt="1"/>
          </p:nvPr>
        </p:nvSpPr>
        <p:spPr>
          <a:xfrm>
            <a:off x="579884" y="2435827"/>
            <a:ext cx="2573002" cy="2152049"/>
          </a:xfrm>
          <a:solidFill>
            <a:schemeClr val="tx1"/>
          </a:solidFill>
        </p:spPr>
        <p:txBody>
          <a:bodyPr lIns="251999" tIns="251999" rIns="324000" bIns="251999"/>
          <a:lstStyle>
            <a:lvl1pPr marL="0" indent="0" algn="l" defTabSz="685783" rtl="0" eaLnBrk="1" latinLnBrk="0" hangingPunct="1">
              <a:lnSpc>
                <a:spcPct val="110000"/>
              </a:lnSpc>
              <a:buFontTx/>
              <a:buNone/>
              <a:defRPr lang="en-GB" sz="1400" kern="1200" baseline="0" noProof="0" dirty="0" smtClean="0">
                <a:solidFill>
                  <a:schemeClr val="bg2"/>
                </a:solidFill>
                <a:latin typeface="Arial" panose="020B0604020202020204" pitchFamily="34" charset="0"/>
                <a:ea typeface="+mn-ea"/>
                <a:cs typeface="Arial" panose="020B0604020202020204" pitchFamily="34" charset="0"/>
              </a:defRPr>
            </a:lvl1pPr>
            <a:lvl2pPr marL="0" indent="0" algn="l" defTabSz="685783" rtl="0" eaLnBrk="1" latinLnBrk="0" hangingPunct="1">
              <a:lnSpc>
                <a:spcPct val="110000"/>
              </a:lnSpc>
              <a:buFontTx/>
              <a:buNone/>
              <a:defRPr lang="en-GB" sz="1200" kern="1200" noProof="0" dirty="0" smtClean="0">
                <a:solidFill>
                  <a:schemeClr val="bg2"/>
                </a:solidFill>
                <a:latin typeface="Arial" panose="020B0604020202020204" pitchFamily="34" charset="0"/>
                <a:ea typeface="+mn-ea"/>
                <a:cs typeface="Arial" panose="020B0604020202020204" pitchFamily="34" charset="0"/>
              </a:defRPr>
            </a:lvl2pPr>
            <a:lvl3pPr marL="172796" indent="-171446" algn="l" defTabSz="685783" rtl="0" eaLnBrk="1" latinLnBrk="0" hangingPunct="1">
              <a:lnSpc>
                <a:spcPct val="110000"/>
              </a:lnSpc>
              <a:defRPr lang="fi-FI" sz="1200" kern="1200" noProof="0" dirty="0" smtClean="0">
                <a:solidFill>
                  <a:schemeClr val="bg2"/>
                </a:solidFill>
                <a:latin typeface="Arial" panose="020B0604020202020204" pitchFamily="34" charset="0"/>
                <a:ea typeface="+mn-ea"/>
                <a:cs typeface="Arial" panose="020B0604020202020204" pitchFamily="34" charset="0"/>
              </a:defRPr>
            </a:lvl3pPr>
            <a:lvl4pPr marL="345591">
              <a:defRPr lang="fi-FI" sz="1200" kern="1200" noProof="0" dirty="0" smtClean="0">
                <a:solidFill>
                  <a:schemeClr val="bg2"/>
                </a:solidFill>
                <a:latin typeface="Arial" panose="020B0604020202020204" pitchFamily="34" charset="0"/>
                <a:ea typeface="+mn-ea"/>
                <a:cs typeface="Arial" panose="020B0604020202020204" pitchFamily="34" charset="0"/>
              </a:defRPr>
            </a:lvl4pPr>
            <a:lvl5pPr marL="518387">
              <a:defRPr lang="fi-FI" sz="1200" kern="1200" noProof="0" dirty="0" smtClean="0">
                <a:solidFill>
                  <a:schemeClr val="bg2"/>
                </a:solidFill>
                <a:latin typeface="Arial" panose="020B0604020202020204" pitchFamily="34" charset="0"/>
                <a:ea typeface="+mn-ea"/>
                <a:cs typeface="Arial" panose="020B0604020202020204" pitchFamily="34" charset="0"/>
              </a:defRPr>
            </a:lvl5pPr>
          </a:lstStyle>
          <a:p>
            <a:pPr lvl="0"/>
            <a:r>
              <a:rPr lang="en-GB" noProof="0"/>
              <a:t>Click to add text.</a:t>
            </a:r>
            <a:br>
              <a:rPr lang="en-GB" noProof="0"/>
            </a:br>
            <a:r>
              <a:rPr lang="en-GB" noProof="0"/>
              <a:t>Use ”Increase List Level” and ”Decrease List Level” buttons to change list levels (Home/Paragraph)</a:t>
            </a:r>
          </a:p>
        </p:txBody>
      </p:sp>
      <p:sp>
        <p:nvSpPr>
          <p:cNvPr id="17" name="Content Placeholder 2">
            <a:extLst>
              <a:ext uri="{FF2B5EF4-FFF2-40B4-BE49-F238E27FC236}">
                <a16:creationId xmlns:a16="http://schemas.microsoft.com/office/drawing/2014/main" id="{923E5C01-5525-0E4F-BFEE-0E8F1EAE1014}"/>
              </a:ext>
            </a:extLst>
          </p:cNvPr>
          <p:cNvSpPr>
            <a:spLocks noGrp="1"/>
          </p:cNvSpPr>
          <p:nvPr>
            <p:ph idx="19" hasCustomPrompt="1"/>
          </p:nvPr>
        </p:nvSpPr>
        <p:spPr>
          <a:xfrm>
            <a:off x="5994737" y="2435827"/>
            <a:ext cx="2573002" cy="2152049"/>
          </a:xfrm>
          <a:solidFill>
            <a:schemeClr val="tx1"/>
          </a:solidFill>
        </p:spPr>
        <p:txBody>
          <a:bodyPr lIns="251999" tIns="251999" rIns="324000" bIns="251999"/>
          <a:lstStyle>
            <a:lvl1pPr marL="0" indent="0">
              <a:buFontTx/>
              <a:buNone/>
              <a:defRPr lang="en-GB" sz="1400" kern="1200" noProof="0" dirty="0" smtClean="0">
                <a:solidFill>
                  <a:schemeClr val="bg2"/>
                </a:solidFill>
                <a:latin typeface="Arial" panose="020B0604020202020204" pitchFamily="34" charset="0"/>
                <a:ea typeface="+mn-ea"/>
                <a:cs typeface="Arial" panose="020B0604020202020204" pitchFamily="34" charset="0"/>
              </a:defRPr>
            </a:lvl1pPr>
            <a:lvl2pPr marL="0" indent="0">
              <a:buFontTx/>
              <a:buNone/>
              <a:defRPr lang="en-GB" sz="1200" kern="1200" noProof="0" dirty="0" smtClean="0">
                <a:solidFill>
                  <a:schemeClr val="bg2"/>
                </a:solidFill>
                <a:latin typeface="Arial" panose="020B0604020202020204" pitchFamily="34" charset="0"/>
                <a:ea typeface="+mn-ea"/>
                <a:cs typeface="Arial" panose="020B0604020202020204" pitchFamily="34" charset="0"/>
              </a:defRPr>
            </a:lvl2pPr>
            <a:lvl3pPr marL="172796" indent="-172796" algn="l" defTabSz="685783" rtl="0" eaLnBrk="1" latinLnBrk="0" hangingPunct="1">
              <a:lnSpc>
                <a:spcPct val="110000"/>
              </a:lnSpc>
              <a:spcBef>
                <a:spcPts val="375"/>
              </a:spcBef>
              <a:buFont typeface="Arial" panose="020B0604020202020204" pitchFamily="34" charset="0"/>
              <a:buChar char="•"/>
              <a:defRPr lang="fi-FI" sz="1200" kern="1200" noProof="0" dirty="0" smtClean="0">
                <a:solidFill>
                  <a:schemeClr val="bg2"/>
                </a:solidFill>
                <a:latin typeface="Arial" panose="020B0604020202020204" pitchFamily="34" charset="0"/>
                <a:ea typeface="+mn-ea"/>
                <a:cs typeface="Arial" panose="020B0604020202020204" pitchFamily="34" charset="0"/>
              </a:defRPr>
            </a:lvl3pPr>
            <a:lvl4pPr marL="345591" indent="-172796" algn="l" defTabSz="685783" rtl="0" eaLnBrk="1" latinLnBrk="0" hangingPunct="1">
              <a:lnSpc>
                <a:spcPct val="110000"/>
              </a:lnSpc>
              <a:spcBef>
                <a:spcPts val="375"/>
              </a:spcBef>
              <a:buFont typeface="Arial" panose="020B0604020202020204" pitchFamily="34" charset="0"/>
              <a:buChar char="•"/>
              <a:defRPr lang="fi-FI" sz="1200" kern="1200" noProof="0" dirty="0" smtClean="0">
                <a:solidFill>
                  <a:schemeClr val="bg2"/>
                </a:solidFill>
                <a:latin typeface="Arial" panose="020B0604020202020204" pitchFamily="34" charset="0"/>
                <a:ea typeface="+mn-ea"/>
                <a:cs typeface="Arial" panose="020B0604020202020204" pitchFamily="34" charset="0"/>
              </a:defRPr>
            </a:lvl4pPr>
            <a:lvl5pPr marL="518387" indent="-171446" algn="l" defTabSz="685783" rtl="0" eaLnBrk="1" latinLnBrk="0" hangingPunct="1">
              <a:lnSpc>
                <a:spcPct val="110000"/>
              </a:lnSpc>
              <a:spcBef>
                <a:spcPts val="375"/>
              </a:spcBef>
              <a:buFont typeface="Arial" panose="020B0604020202020204" pitchFamily="34" charset="0"/>
              <a:buChar char="•"/>
              <a:defRPr lang="fi-FI" sz="1200" kern="1200" noProof="0" dirty="0" smtClean="0">
                <a:solidFill>
                  <a:schemeClr val="bg2"/>
                </a:solidFill>
                <a:latin typeface="Arial" panose="020B0604020202020204" pitchFamily="34" charset="0"/>
                <a:ea typeface="+mn-ea"/>
                <a:cs typeface="Arial" panose="020B0604020202020204" pitchFamily="34" charset="0"/>
              </a:defRPr>
            </a:lvl5pPr>
          </a:lstStyle>
          <a:p>
            <a:pPr lvl="0"/>
            <a:r>
              <a:rPr lang="en-GB" noProof="0"/>
              <a:t>Click to add text.</a:t>
            </a:r>
            <a:br>
              <a:rPr lang="en-GB" noProof="0"/>
            </a:br>
            <a:br>
              <a:rPr lang="en-GB" noProof="0"/>
            </a:br>
            <a:r>
              <a:rPr lang="en-GB" noProof="0"/>
              <a:t>Do not use tab keys or Bullets button.</a:t>
            </a:r>
          </a:p>
          <a:p>
            <a:pPr lvl="1"/>
            <a:r>
              <a:rPr lang="fi-FI" noProof="0"/>
              <a:t>Second level</a:t>
            </a:r>
          </a:p>
          <a:p>
            <a:pPr lvl="2"/>
            <a:r>
              <a:rPr lang="fi-FI" noProof="0"/>
              <a:t>Third level</a:t>
            </a:r>
          </a:p>
        </p:txBody>
      </p:sp>
      <p:sp>
        <p:nvSpPr>
          <p:cNvPr id="4" name="Footer Placeholder 3"/>
          <p:cNvSpPr>
            <a:spLocks noGrp="1"/>
          </p:cNvSpPr>
          <p:nvPr>
            <p:ph type="ftr" sz="quarter" idx="11"/>
          </p:nvPr>
        </p:nvSpPr>
        <p:spPr/>
        <p:txBody>
          <a:bodyPr/>
          <a:lstStyle/>
          <a:p>
            <a:r>
              <a:rPr lang="en-GB" noProof="0"/>
              <a:t>Confidential</a:t>
            </a:r>
          </a:p>
        </p:txBody>
      </p:sp>
      <p:sp>
        <p:nvSpPr>
          <p:cNvPr id="5" name="Slide Number Placeholder 4"/>
          <p:cNvSpPr>
            <a:spLocks noGrp="1"/>
          </p:cNvSpPr>
          <p:nvPr>
            <p:ph type="sldNum" sz="quarter" idx="12"/>
          </p:nvPr>
        </p:nvSpPr>
        <p:spPr/>
        <p:txBody>
          <a:bodyPr/>
          <a:lstStyle/>
          <a:p>
            <a:fld id="{3644D4AD-7034-5E45-AAAE-D685B84B781D}" type="slidenum">
              <a:rPr lang="en-GB" noProof="0" smtClean="0"/>
              <a:t>‹#›</a:t>
            </a:fld>
            <a:endParaRPr lang="en-GB" noProof="0"/>
          </a:p>
        </p:txBody>
      </p:sp>
      <p:sp>
        <p:nvSpPr>
          <p:cNvPr id="11" name="Text Placeholder 6" title="Logo"/>
          <p:cNvSpPr>
            <a:spLocks noGrp="1"/>
          </p:cNvSpPr>
          <p:nvPr>
            <p:ph type="body" sz="quarter" idx="22" hasCustomPrompt="1"/>
          </p:nvPr>
        </p:nvSpPr>
        <p:spPr>
          <a:xfrm>
            <a:off x="129600" y="118800"/>
            <a:ext cx="568800" cy="140400"/>
          </a:xfrm>
          <a:blipFill dpi="0" rotWithShape="1">
            <a:blip r:embed="rId2">
              <a:extLst>
                <a:ext uri="{28A0092B-C50C-407E-A947-70E740481C1C}">
                  <a14:useLocalDpi xmlns:a14="http://schemas.microsoft.com/office/drawing/2010/main" val="0"/>
                </a:ext>
              </a:extLst>
            </a:blip>
            <a:srcRect/>
            <a:stretch>
              <a:fillRect/>
            </a:stretch>
          </a:blipFill>
        </p:spPr>
        <p:txBody>
          <a:bodyPr rIns="0"/>
          <a:lstStyle>
            <a:lvl1pPr marL="0" indent="0">
              <a:buFontTx/>
              <a:buNone/>
              <a:defRPr sz="100">
                <a:solidFill>
                  <a:srgbClr val="E6E6E6"/>
                </a:solidFill>
              </a:defRPr>
            </a:lvl1pPr>
            <a:lvl2pPr marL="342892" indent="0">
              <a:buFontTx/>
              <a:buNone/>
              <a:defRPr sz="800">
                <a:solidFill>
                  <a:schemeClr val="bg2"/>
                </a:solidFill>
              </a:defRPr>
            </a:lvl2pPr>
            <a:lvl3pPr marL="685783" indent="0">
              <a:buFontTx/>
              <a:buNone/>
              <a:defRPr sz="800">
                <a:solidFill>
                  <a:schemeClr val="bg2"/>
                </a:solidFill>
              </a:defRPr>
            </a:lvl3pPr>
            <a:lvl4pPr marL="1028675" indent="0">
              <a:buFontTx/>
              <a:buNone/>
              <a:defRPr sz="800">
                <a:solidFill>
                  <a:schemeClr val="bg2"/>
                </a:solidFill>
              </a:defRPr>
            </a:lvl4pPr>
            <a:lvl5pPr marL="1371566" indent="0">
              <a:buFontTx/>
              <a:buNone/>
              <a:defRPr sz="800">
                <a:solidFill>
                  <a:schemeClr val="bg2"/>
                </a:solidFill>
              </a:defRPr>
            </a:lvl5pPr>
          </a:lstStyle>
          <a:p>
            <a:pPr lvl="0"/>
            <a:r>
              <a:rPr lang="fi-FI"/>
              <a:t> </a:t>
            </a:r>
            <a:endParaRPr lang="en-GB"/>
          </a:p>
        </p:txBody>
      </p:sp>
    </p:spTree>
    <p:extLst>
      <p:ext uri="{BB962C8B-B14F-4D97-AF65-F5344CB8AC3E}">
        <p14:creationId xmlns:p14="http://schemas.microsoft.com/office/powerpoint/2010/main" val="3359667214"/>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op picture, 2 Title and 3 Content">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DFB68184-CA1A-5240-886F-1684FEC22093}"/>
              </a:ext>
            </a:extLst>
          </p:cNvPr>
          <p:cNvSpPr>
            <a:spLocks noGrp="1" noChangeAspect="1"/>
          </p:cNvSpPr>
          <p:nvPr>
            <p:ph type="pic" idx="14"/>
          </p:nvPr>
        </p:nvSpPr>
        <p:spPr>
          <a:xfrm>
            <a:off x="0" y="1"/>
            <a:ext cx="9144000" cy="3163331"/>
          </a:xfrm>
          <a:solidFill>
            <a:srgbClr val="E0DED8"/>
          </a:solidFill>
        </p:spPr>
        <p:txBody>
          <a:bodyPr anchor="t"/>
          <a:lstStyle>
            <a:lvl1pPr marL="0" indent="0" algn="ctr">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US" noProof="0"/>
              <a:t>Click icon to add picture</a:t>
            </a:r>
            <a:endParaRPr lang="en-GB" noProof="0"/>
          </a:p>
        </p:txBody>
      </p:sp>
      <p:sp>
        <p:nvSpPr>
          <p:cNvPr id="2" name="Title 1"/>
          <p:cNvSpPr>
            <a:spLocks noGrp="1"/>
          </p:cNvSpPr>
          <p:nvPr>
            <p:ph type="title"/>
          </p:nvPr>
        </p:nvSpPr>
        <p:spPr>
          <a:xfrm>
            <a:off x="576264" y="768096"/>
            <a:ext cx="3400314" cy="699198"/>
          </a:xfrm>
        </p:spPr>
        <p:txBody>
          <a:bodyPr/>
          <a:lstStyle>
            <a:lvl1pPr>
              <a:defRPr>
                <a:solidFill>
                  <a:schemeClr val="bg2"/>
                </a:solidFill>
              </a:defRPr>
            </a:lvl1pPr>
          </a:lstStyle>
          <a:p>
            <a:r>
              <a:rPr lang="en-US" noProof="0"/>
              <a:t>Click to edit Master title style</a:t>
            </a:r>
            <a:endParaRPr lang="en-GB" noProof="0"/>
          </a:p>
        </p:txBody>
      </p:sp>
      <p:sp>
        <p:nvSpPr>
          <p:cNvPr id="11" name="Content Placeholder 2">
            <a:extLst>
              <a:ext uri="{FF2B5EF4-FFF2-40B4-BE49-F238E27FC236}">
                <a16:creationId xmlns:a16="http://schemas.microsoft.com/office/drawing/2014/main" id="{87DEEAA0-107A-CB4C-9D52-4CEE5A94FA6B}"/>
              </a:ext>
            </a:extLst>
          </p:cNvPr>
          <p:cNvSpPr>
            <a:spLocks noGrp="1"/>
          </p:cNvSpPr>
          <p:nvPr>
            <p:ph idx="16" hasCustomPrompt="1"/>
          </p:nvPr>
        </p:nvSpPr>
        <p:spPr>
          <a:xfrm>
            <a:off x="576264" y="1477927"/>
            <a:ext cx="3420971" cy="573296"/>
          </a:xfrm>
        </p:spPr>
        <p:txBody>
          <a:bodyPr rIns="0"/>
          <a:lstStyle>
            <a:lvl1pPr marL="0" indent="0">
              <a:lnSpc>
                <a:spcPct val="100000"/>
              </a:lnSpc>
              <a:buFontTx/>
              <a:buNone/>
              <a:defRPr sz="1400" b="0">
                <a:solidFill>
                  <a:schemeClr val="bg2"/>
                </a:solidFill>
              </a:defRPr>
            </a:lvl1pPr>
            <a:lvl2pPr>
              <a:lnSpc>
                <a:spcPct val="100000"/>
              </a:lnSpc>
              <a:defRPr sz="1200"/>
            </a:lvl2pPr>
            <a:lvl3pPr>
              <a:lnSpc>
                <a:spcPct val="100000"/>
              </a:lnSpc>
              <a:defRPr sz="1200"/>
            </a:lvl3pPr>
            <a:lvl4pPr>
              <a:lnSpc>
                <a:spcPct val="100000"/>
              </a:lnSpc>
              <a:defRPr sz="1200"/>
            </a:lvl4pPr>
          </a:lstStyle>
          <a:p>
            <a:pPr lvl="0"/>
            <a:r>
              <a:rPr lang="fi-FI" noProof="0"/>
              <a:t>Click to add text.</a:t>
            </a:r>
            <a:endParaRPr lang="en-GB" noProof="0"/>
          </a:p>
        </p:txBody>
      </p:sp>
      <p:sp>
        <p:nvSpPr>
          <p:cNvPr id="13" name="Content Placeholder 2">
            <a:extLst>
              <a:ext uri="{FF2B5EF4-FFF2-40B4-BE49-F238E27FC236}">
                <a16:creationId xmlns:a16="http://schemas.microsoft.com/office/drawing/2014/main" id="{1BE662F9-7507-5F49-898E-4048DDFBFEB0}"/>
              </a:ext>
            </a:extLst>
          </p:cNvPr>
          <p:cNvSpPr>
            <a:spLocks noGrp="1"/>
          </p:cNvSpPr>
          <p:nvPr>
            <p:ph idx="13" hasCustomPrompt="1"/>
          </p:nvPr>
        </p:nvSpPr>
        <p:spPr>
          <a:xfrm>
            <a:off x="579884" y="2435827"/>
            <a:ext cx="2573002" cy="2152049"/>
          </a:xfrm>
          <a:solidFill>
            <a:schemeClr val="tx1"/>
          </a:solidFill>
        </p:spPr>
        <p:txBody>
          <a:bodyPr lIns="251999" tIns="251999" rIns="324000" bIns="251999"/>
          <a:lstStyle>
            <a:lvl1pPr marL="0" indent="0">
              <a:buFontTx/>
              <a:buNone/>
              <a:defRPr sz="1400">
                <a:solidFill>
                  <a:schemeClr val="bg2"/>
                </a:solidFill>
              </a:defRPr>
            </a:lvl1pPr>
            <a:lvl2pPr marL="0" indent="0">
              <a:buFontTx/>
              <a:buNone/>
              <a:defRPr sz="1200">
                <a:solidFill>
                  <a:schemeClr val="bg2"/>
                </a:solidFill>
              </a:defRPr>
            </a:lvl2pPr>
            <a:lvl3pPr marL="172796">
              <a:defRPr sz="1200">
                <a:solidFill>
                  <a:schemeClr val="bg2"/>
                </a:solidFill>
              </a:defRPr>
            </a:lvl3pPr>
            <a:lvl4pPr marL="345591">
              <a:defRPr sz="1200">
                <a:solidFill>
                  <a:schemeClr val="bg2"/>
                </a:solidFill>
              </a:defRPr>
            </a:lvl4pPr>
            <a:lvl5pPr marL="518387">
              <a:defRPr sz="1200">
                <a:solidFill>
                  <a:schemeClr val="bg2"/>
                </a:solidFill>
              </a:defRPr>
            </a:lvl5pPr>
          </a:lstStyle>
          <a:p>
            <a:pPr lvl="0"/>
            <a:r>
              <a:rPr lang="en-GB" noProof="0"/>
              <a:t>Click to add text.</a:t>
            </a:r>
            <a:br>
              <a:rPr lang="en-GB" noProof="0"/>
            </a:br>
            <a:r>
              <a:rPr lang="en-GB" noProof="0"/>
              <a:t>Use ”Increase List Level” and ”Decrease List Level” buttons to change list levels (Home/Paragraph)</a:t>
            </a:r>
            <a:br>
              <a:rPr lang="en-GB" noProof="0"/>
            </a:br>
            <a:r>
              <a:rPr lang="en-GB" noProof="0"/>
              <a:t>Do not use tab keys or Bullets button.</a:t>
            </a:r>
          </a:p>
        </p:txBody>
      </p:sp>
      <p:sp>
        <p:nvSpPr>
          <p:cNvPr id="16" name="Content Placeholder 2">
            <a:extLst>
              <a:ext uri="{FF2B5EF4-FFF2-40B4-BE49-F238E27FC236}">
                <a16:creationId xmlns:a16="http://schemas.microsoft.com/office/drawing/2014/main" id="{62951B31-E4AA-5642-9E83-01DEFC96BC82}"/>
              </a:ext>
            </a:extLst>
          </p:cNvPr>
          <p:cNvSpPr>
            <a:spLocks noGrp="1"/>
          </p:cNvSpPr>
          <p:nvPr>
            <p:ph idx="18" hasCustomPrompt="1"/>
          </p:nvPr>
        </p:nvSpPr>
        <p:spPr>
          <a:xfrm>
            <a:off x="3285500" y="2435827"/>
            <a:ext cx="2573002" cy="2152049"/>
          </a:xfrm>
          <a:solidFill>
            <a:schemeClr val="tx1"/>
          </a:solidFill>
        </p:spPr>
        <p:txBody>
          <a:bodyPr lIns="251999" tIns="251999" rIns="324000" bIns="251999"/>
          <a:lstStyle>
            <a:lvl1pPr marL="0" indent="0">
              <a:buFontTx/>
              <a:buNone/>
              <a:defRPr sz="1400">
                <a:solidFill>
                  <a:schemeClr val="bg2"/>
                </a:solidFill>
              </a:defRPr>
            </a:lvl1pPr>
            <a:lvl2pPr marL="0" indent="0">
              <a:buFontTx/>
              <a:buNone/>
              <a:defRPr sz="1200">
                <a:solidFill>
                  <a:schemeClr val="bg2"/>
                </a:solidFill>
              </a:defRPr>
            </a:lvl2pPr>
            <a:lvl3pPr marL="172796">
              <a:defRPr sz="1200">
                <a:solidFill>
                  <a:schemeClr val="bg2"/>
                </a:solidFill>
              </a:defRPr>
            </a:lvl3pPr>
            <a:lvl4pPr marL="345591">
              <a:defRPr sz="1200">
                <a:solidFill>
                  <a:schemeClr val="bg2"/>
                </a:solidFill>
              </a:defRPr>
            </a:lvl4pPr>
            <a:lvl5pPr marL="518387">
              <a:defRPr sz="1200">
                <a:solidFill>
                  <a:schemeClr val="bg2"/>
                </a:solidFill>
              </a:defRPr>
            </a:lvl5pPr>
          </a:lstStyle>
          <a:p>
            <a:pPr lvl="0"/>
            <a:r>
              <a:rPr lang="en-GB" noProof="0"/>
              <a:t>Click to add text.</a:t>
            </a:r>
          </a:p>
          <a:p>
            <a:pPr lvl="1"/>
            <a:r>
              <a:rPr lang="en-GB" noProof="0"/>
              <a:t>Second level</a:t>
            </a:r>
          </a:p>
          <a:p>
            <a:pPr lvl="2"/>
            <a:r>
              <a:rPr lang="fi-FI" noProof="0"/>
              <a:t>Third level</a:t>
            </a:r>
          </a:p>
          <a:p>
            <a:pPr lvl="3"/>
            <a:r>
              <a:rPr lang="fi-FI" noProof="0"/>
              <a:t>Fourth level</a:t>
            </a:r>
          </a:p>
          <a:p>
            <a:pPr lvl="4"/>
            <a:r>
              <a:rPr lang="fi-FI" noProof="0"/>
              <a:t>Fifth level</a:t>
            </a:r>
          </a:p>
        </p:txBody>
      </p:sp>
      <p:sp>
        <p:nvSpPr>
          <p:cNvPr id="17" name="Content Placeholder 2">
            <a:extLst>
              <a:ext uri="{FF2B5EF4-FFF2-40B4-BE49-F238E27FC236}">
                <a16:creationId xmlns:a16="http://schemas.microsoft.com/office/drawing/2014/main" id="{923E5C01-5525-0E4F-BFEE-0E8F1EAE1014}"/>
              </a:ext>
            </a:extLst>
          </p:cNvPr>
          <p:cNvSpPr>
            <a:spLocks noGrp="1"/>
          </p:cNvSpPr>
          <p:nvPr>
            <p:ph idx="19" hasCustomPrompt="1"/>
          </p:nvPr>
        </p:nvSpPr>
        <p:spPr>
          <a:xfrm>
            <a:off x="5994737" y="2435827"/>
            <a:ext cx="2573002" cy="2152049"/>
          </a:xfrm>
          <a:solidFill>
            <a:schemeClr val="tx1"/>
          </a:solidFill>
        </p:spPr>
        <p:txBody>
          <a:bodyPr lIns="251999" tIns="251999" rIns="324000" bIns="251999"/>
          <a:lstStyle>
            <a:lvl1pPr marL="0" indent="0">
              <a:buFontTx/>
              <a:buNone/>
              <a:defRPr sz="1400">
                <a:solidFill>
                  <a:schemeClr val="bg2"/>
                </a:solidFill>
              </a:defRPr>
            </a:lvl1pPr>
            <a:lvl2pPr marL="0" indent="0">
              <a:buFontTx/>
              <a:buNone/>
              <a:defRPr sz="1200">
                <a:solidFill>
                  <a:schemeClr val="bg2"/>
                </a:solidFill>
              </a:defRPr>
            </a:lvl2pPr>
            <a:lvl3pPr marL="172796" indent="-171446">
              <a:buFont typeface="Arial" panose="020B0604020202020204" pitchFamily="34" charset="0"/>
              <a:buChar char="•"/>
              <a:defRPr sz="1200">
                <a:solidFill>
                  <a:schemeClr val="bg2"/>
                </a:solidFill>
              </a:defRPr>
            </a:lvl3pPr>
            <a:lvl4pPr marL="345591">
              <a:defRPr sz="1200">
                <a:solidFill>
                  <a:schemeClr val="bg2"/>
                </a:solidFill>
              </a:defRPr>
            </a:lvl4pPr>
            <a:lvl5pPr marL="518387">
              <a:defRPr sz="1200">
                <a:solidFill>
                  <a:schemeClr val="bg2"/>
                </a:solidFill>
              </a:defRPr>
            </a:lvl5pPr>
          </a:lstStyle>
          <a:p>
            <a:pPr lvl="0"/>
            <a:r>
              <a:rPr lang="en-GB" noProof="0"/>
              <a:t>Click to add text.</a:t>
            </a:r>
          </a:p>
          <a:p>
            <a:pPr lvl="1"/>
            <a:r>
              <a:rPr lang="en-GB" noProof="0"/>
              <a:t>Second level </a:t>
            </a:r>
          </a:p>
          <a:p>
            <a:pPr lvl="2"/>
            <a:r>
              <a:rPr lang="en-GB" noProof="0"/>
              <a:t>Third level</a:t>
            </a:r>
          </a:p>
          <a:p>
            <a:pPr lvl="3"/>
            <a:r>
              <a:rPr lang="fi-FI" noProof="0"/>
              <a:t>Fourth level</a:t>
            </a:r>
          </a:p>
          <a:p>
            <a:pPr lvl="4"/>
            <a:r>
              <a:rPr lang="fi-FI" noProof="0"/>
              <a:t>Fifth level</a:t>
            </a:r>
          </a:p>
        </p:txBody>
      </p:sp>
      <p:sp>
        <p:nvSpPr>
          <p:cNvPr id="4" name="Footer Placeholder 3"/>
          <p:cNvSpPr>
            <a:spLocks noGrp="1"/>
          </p:cNvSpPr>
          <p:nvPr>
            <p:ph type="ftr" sz="quarter" idx="11"/>
          </p:nvPr>
        </p:nvSpPr>
        <p:spPr/>
        <p:txBody>
          <a:bodyPr/>
          <a:lstStyle/>
          <a:p>
            <a:r>
              <a:rPr lang="en-GB" noProof="0"/>
              <a:t>Confidential</a:t>
            </a:r>
          </a:p>
        </p:txBody>
      </p:sp>
      <p:sp>
        <p:nvSpPr>
          <p:cNvPr id="5" name="Slide Number Placeholder 4"/>
          <p:cNvSpPr>
            <a:spLocks noGrp="1"/>
          </p:cNvSpPr>
          <p:nvPr>
            <p:ph type="sldNum" sz="quarter" idx="12"/>
          </p:nvPr>
        </p:nvSpPr>
        <p:spPr/>
        <p:txBody>
          <a:bodyPr/>
          <a:lstStyle/>
          <a:p>
            <a:fld id="{3644D4AD-7034-5E45-AAAE-D685B84B781D}" type="slidenum">
              <a:rPr lang="en-GB" noProof="0" smtClean="0"/>
              <a:t>‹#›</a:t>
            </a:fld>
            <a:endParaRPr lang="en-GB" noProof="0"/>
          </a:p>
        </p:txBody>
      </p:sp>
      <p:sp>
        <p:nvSpPr>
          <p:cNvPr id="12" name="Text Placeholder 6" title="Logo"/>
          <p:cNvSpPr>
            <a:spLocks noGrp="1"/>
          </p:cNvSpPr>
          <p:nvPr>
            <p:ph type="body" sz="quarter" idx="22" hasCustomPrompt="1"/>
          </p:nvPr>
        </p:nvSpPr>
        <p:spPr>
          <a:xfrm>
            <a:off x="129600" y="118800"/>
            <a:ext cx="568800" cy="140400"/>
          </a:xfrm>
          <a:blipFill dpi="0" rotWithShape="1">
            <a:blip r:embed="rId2">
              <a:extLst>
                <a:ext uri="{28A0092B-C50C-407E-A947-70E740481C1C}">
                  <a14:useLocalDpi xmlns:a14="http://schemas.microsoft.com/office/drawing/2010/main" val="0"/>
                </a:ext>
              </a:extLst>
            </a:blip>
            <a:srcRect/>
            <a:stretch>
              <a:fillRect/>
            </a:stretch>
          </a:blipFill>
        </p:spPr>
        <p:txBody>
          <a:bodyPr rIns="0"/>
          <a:lstStyle>
            <a:lvl1pPr marL="0" indent="0">
              <a:buFontTx/>
              <a:buNone/>
              <a:defRPr sz="100">
                <a:solidFill>
                  <a:srgbClr val="E6E6E6"/>
                </a:solidFill>
              </a:defRPr>
            </a:lvl1pPr>
            <a:lvl2pPr marL="342892" indent="0">
              <a:buFontTx/>
              <a:buNone/>
              <a:defRPr sz="800">
                <a:solidFill>
                  <a:schemeClr val="bg2"/>
                </a:solidFill>
              </a:defRPr>
            </a:lvl2pPr>
            <a:lvl3pPr marL="685783" indent="0">
              <a:buFontTx/>
              <a:buNone/>
              <a:defRPr sz="800">
                <a:solidFill>
                  <a:schemeClr val="bg2"/>
                </a:solidFill>
              </a:defRPr>
            </a:lvl3pPr>
            <a:lvl4pPr marL="1028675" indent="0">
              <a:buFontTx/>
              <a:buNone/>
              <a:defRPr sz="800">
                <a:solidFill>
                  <a:schemeClr val="bg2"/>
                </a:solidFill>
              </a:defRPr>
            </a:lvl4pPr>
            <a:lvl5pPr marL="1371566" indent="0">
              <a:buFontTx/>
              <a:buNone/>
              <a:defRPr sz="800">
                <a:solidFill>
                  <a:schemeClr val="bg2"/>
                </a:solidFill>
              </a:defRPr>
            </a:lvl5pPr>
          </a:lstStyle>
          <a:p>
            <a:pPr lvl="0"/>
            <a:r>
              <a:rPr lang="fi-FI"/>
              <a:t> </a:t>
            </a:r>
            <a:endParaRPr lang="en-GB"/>
          </a:p>
        </p:txBody>
      </p:sp>
    </p:spTree>
    <p:extLst>
      <p:ext uri="{BB962C8B-B14F-4D97-AF65-F5344CB8AC3E}">
        <p14:creationId xmlns:p14="http://schemas.microsoft.com/office/powerpoint/2010/main" val="3033066128"/>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op picture, 3 Title and 2 Content">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DFB68184-CA1A-5240-886F-1684FEC22093}"/>
              </a:ext>
            </a:extLst>
          </p:cNvPr>
          <p:cNvSpPr>
            <a:spLocks noGrp="1" noChangeAspect="1"/>
          </p:cNvSpPr>
          <p:nvPr>
            <p:ph type="pic" idx="14"/>
          </p:nvPr>
        </p:nvSpPr>
        <p:spPr>
          <a:xfrm>
            <a:off x="0" y="1"/>
            <a:ext cx="9144000" cy="3163331"/>
          </a:xfrm>
          <a:solidFill>
            <a:srgbClr val="E0DED8"/>
          </a:solidFill>
        </p:spPr>
        <p:txBody>
          <a:bodyPr anchor="t"/>
          <a:lstStyle>
            <a:lvl1pPr marL="0" indent="0" algn="ctr">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US" noProof="0"/>
              <a:t>Click icon to add picture</a:t>
            </a:r>
            <a:endParaRPr lang="en-GB" noProof="0"/>
          </a:p>
        </p:txBody>
      </p:sp>
      <p:sp>
        <p:nvSpPr>
          <p:cNvPr id="10" name="Content Placeholder 2">
            <a:extLst>
              <a:ext uri="{FF2B5EF4-FFF2-40B4-BE49-F238E27FC236}">
                <a16:creationId xmlns:a16="http://schemas.microsoft.com/office/drawing/2014/main" id="{0A3D26F0-0EB1-6241-A9A8-2E4BED2021F6}"/>
              </a:ext>
            </a:extLst>
          </p:cNvPr>
          <p:cNvSpPr>
            <a:spLocks noGrp="1"/>
          </p:cNvSpPr>
          <p:nvPr>
            <p:ph idx="21"/>
          </p:nvPr>
        </p:nvSpPr>
        <p:spPr>
          <a:xfrm>
            <a:off x="576264" y="396145"/>
            <a:ext cx="2573002" cy="367946"/>
          </a:xfrm>
        </p:spPr>
        <p:txBody>
          <a:bodyPr rIns="0"/>
          <a:lstStyle>
            <a:lvl1pPr marL="0" indent="0">
              <a:buFontTx/>
              <a:buNone/>
              <a:defRPr sz="1400" b="1">
                <a:solidFill>
                  <a:schemeClr val="bg2"/>
                </a:solidFill>
              </a:defRPr>
            </a:lvl1pPr>
            <a:lvl2pPr>
              <a:defRPr sz="900"/>
            </a:lvl2pPr>
          </a:lstStyle>
          <a:p>
            <a:pPr lvl="0"/>
            <a:r>
              <a:rPr lang="en-US" noProof="0"/>
              <a:t>Edit Master text styles</a:t>
            </a:r>
          </a:p>
        </p:txBody>
      </p:sp>
      <p:sp>
        <p:nvSpPr>
          <p:cNvPr id="2" name="Title 1"/>
          <p:cNvSpPr>
            <a:spLocks noGrp="1"/>
          </p:cNvSpPr>
          <p:nvPr>
            <p:ph type="title"/>
          </p:nvPr>
        </p:nvSpPr>
        <p:spPr>
          <a:xfrm>
            <a:off x="576264" y="768096"/>
            <a:ext cx="3400314" cy="699198"/>
          </a:xfrm>
        </p:spPr>
        <p:txBody>
          <a:bodyPr/>
          <a:lstStyle>
            <a:lvl1pPr>
              <a:defRPr>
                <a:solidFill>
                  <a:schemeClr val="bg2"/>
                </a:solidFill>
              </a:defRPr>
            </a:lvl1pPr>
          </a:lstStyle>
          <a:p>
            <a:r>
              <a:rPr lang="en-US" noProof="0"/>
              <a:t>Click to edit Master title style</a:t>
            </a:r>
            <a:endParaRPr lang="en-GB" noProof="0"/>
          </a:p>
        </p:txBody>
      </p:sp>
      <p:sp>
        <p:nvSpPr>
          <p:cNvPr id="11" name="Content Placeholder 2">
            <a:extLst>
              <a:ext uri="{FF2B5EF4-FFF2-40B4-BE49-F238E27FC236}">
                <a16:creationId xmlns:a16="http://schemas.microsoft.com/office/drawing/2014/main" id="{87DEEAA0-107A-CB4C-9D52-4CEE5A94FA6B}"/>
              </a:ext>
            </a:extLst>
          </p:cNvPr>
          <p:cNvSpPr>
            <a:spLocks noGrp="1"/>
          </p:cNvSpPr>
          <p:nvPr>
            <p:ph idx="16" hasCustomPrompt="1"/>
          </p:nvPr>
        </p:nvSpPr>
        <p:spPr>
          <a:xfrm>
            <a:off x="576264" y="1477927"/>
            <a:ext cx="3420971" cy="573296"/>
          </a:xfrm>
        </p:spPr>
        <p:txBody>
          <a:bodyPr rIns="0"/>
          <a:lstStyle>
            <a:lvl1pPr marL="0" indent="0">
              <a:buFontTx/>
              <a:buNone/>
              <a:defRPr sz="1200" b="0">
                <a:solidFill>
                  <a:schemeClr val="bg2"/>
                </a:solidFill>
              </a:defRPr>
            </a:lvl1pPr>
            <a:lvl2pPr marL="0" indent="0">
              <a:buFontTx/>
              <a:buNone/>
              <a:defRPr sz="1200" b="0">
                <a:solidFill>
                  <a:schemeClr val="bg2"/>
                </a:solidFill>
              </a:defRPr>
            </a:lvl2pPr>
          </a:lstStyle>
          <a:p>
            <a:pPr lvl="0"/>
            <a:r>
              <a:rPr lang="en-GB" noProof="0"/>
              <a:t>Click to add text.</a:t>
            </a:r>
          </a:p>
          <a:p>
            <a:pPr lvl="1"/>
            <a:r>
              <a:rPr lang="en-GB" noProof="0"/>
              <a:t>Second level</a:t>
            </a:r>
          </a:p>
        </p:txBody>
      </p:sp>
      <p:sp>
        <p:nvSpPr>
          <p:cNvPr id="13" name="Content Placeholder 2">
            <a:extLst>
              <a:ext uri="{FF2B5EF4-FFF2-40B4-BE49-F238E27FC236}">
                <a16:creationId xmlns:a16="http://schemas.microsoft.com/office/drawing/2014/main" id="{1BE662F9-7507-5F49-898E-4048DDFBFEB0}"/>
              </a:ext>
            </a:extLst>
          </p:cNvPr>
          <p:cNvSpPr>
            <a:spLocks noGrp="1"/>
          </p:cNvSpPr>
          <p:nvPr>
            <p:ph idx="13" hasCustomPrompt="1"/>
          </p:nvPr>
        </p:nvSpPr>
        <p:spPr>
          <a:xfrm>
            <a:off x="579884" y="2435827"/>
            <a:ext cx="2573002" cy="2152049"/>
          </a:xfrm>
          <a:solidFill>
            <a:schemeClr val="tx1"/>
          </a:solidFill>
        </p:spPr>
        <p:txBody>
          <a:bodyPr lIns="251999" tIns="251999" rIns="324000" bIns="251999"/>
          <a:lstStyle>
            <a:lvl1pPr marL="0" indent="0">
              <a:buFontTx/>
              <a:buNone/>
              <a:defRPr sz="1400">
                <a:solidFill>
                  <a:schemeClr val="bg2"/>
                </a:solidFill>
              </a:defRPr>
            </a:lvl1pPr>
            <a:lvl2pPr marL="0" indent="0">
              <a:buFontTx/>
              <a:buNone/>
              <a:defRPr sz="1200">
                <a:solidFill>
                  <a:schemeClr val="bg2"/>
                </a:solidFill>
              </a:defRPr>
            </a:lvl2pPr>
            <a:lvl3pPr marL="172796">
              <a:defRPr sz="1200">
                <a:solidFill>
                  <a:schemeClr val="bg2"/>
                </a:solidFill>
              </a:defRPr>
            </a:lvl3pPr>
            <a:lvl4pPr marL="345591">
              <a:defRPr sz="1200">
                <a:solidFill>
                  <a:schemeClr val="bg2"/>
                </a:solidFill>
              </a:defRPr>
            </a:lvl4pPr>
            <a:lvl5pPr marL="518387">
              <a:defRPr sz="1200">
                <a:solidFill>
                  <a:schemeClr val="bg2"/>
                </a:solidFill>
              </a:defRPr>
            </a:lvl5pPr>
          </a:lstStyle>
          <a:p>
            <a:pPr lvl="0"/>
            <a:r>
              <a:rPr lang="en-GB" noProof="0"/>
              <a:t>Click to add text.</a:t>
            </a:r>
          </a:p>
          <a:p>
            <a:pPr lvl="1"/>
            <a:r>
              <a:rPr lang="en-GB" noProof="0"/>
              <a:t>Second level</a:t>
            </a:r>
          </a:p>
          <a:p>
            <a:pPr lvl="2"/>
            <a:r>
              <a:rPr lang="fi-FI" noProof="0"/>
              <a:t>Third level</a:t>
            </a:r>
          </a:p>
          <a:p>
            <a:pPr lvl="3"/>
            <a:r>
              <a:rPr lang="fi-FI" noProof="0"/>
              <a:t>Fourth level</a:t>
            </a:r>
          </a:p>
          <a:p>
            <a:pPr lvl="4"/>
            <a:r>
              <a:rPr lang="fi-FI" noProof="0"/>
              <a:t>Fifth level</a:t>
            </a:r>
            <a:endParaRPr lang="en-GB" noProof="0"/>
          </a:p>
        </p:txBody>
      </p:sp>
      <p:sp>
        <p:nvSpPr>
          <p:cNvPr id="16" name="Content Placeholder 2">
            <a:extLst>
              <a:ext uri="{FF2B5EF4-FFF2-40B4-BE49-F238E27FC236}">
                <a16:creationId xmlns:a16="http://schemas.microsoft.com/office/drawing/2014/main" id="{62951B31-E4AA-5642-9E83-01DEFC96BC82}"/>
              </a:ext>
            </a:extLst>
          </p:cNvPr>
          <p:cNvSpPr>
            <a:spLocks noGrp="1"/>
          </p:cNvSpPr>
          <p:nvPr>
            <p:ph idx="18" hasCustomPrompt="1"/>
          </p:nvPr>
        </p:nvSpPr>
        <p:spPr>
          <a:xfrm>
            <a:off x="3285499" y="2435827"/>
            <a:ext cx="5282239" cy="2152049"/>
          </a:xfrm>
          <a:solidFill>
            <a:schemeClr val="tx1"/>
          </a:solidFill>
        </p:spPr>
        <p:txBody>
          <a:bodyPr lIns="251999" tIns="251999" rIns="324000" bIns="251999"/>
          <a:lstStyle>
            <a:lvl1pPr marL="0" indent="0">
              <a:buFontTx/>
              <a:buNone/>
              <a:defRPr sz="1400">
                <a:solidFill>
                  <a:schemeClr val="bg2"/>
                </a:solidFill>
              </a:defRPr>
            </a:lvl1pPr>
            <a:lvl2pPr marL="0" indent="0">
              <a:buFontTx/>
              <a:buNone/>
              <a:defRPr sz="1200">
                <a:solidFill>
                  <a:schemeClr val="bg2"/>
                </a:solidFill>
              </a:defRPr>
            </a:lvl2pPr>
            <a:lvl3pPr marL="172796">
              <a:defRPr sz="1200">
                <a:solidFill>
                  <a:schemeClr val="bg2"/>
                </a:solidFill>
              </a:defRPr>
            </a:lvl3pPr>
            <a:lvl4pPr marL="345591">
              <a:defRPr sz="1200">
                <a:solidFill>
                  <a:schemeClr val="bg2"/>
                </a:solidFill>
              </a:defRPr>
            </a:lvl4pPr>
            <a:lvl5pPr marL="518387">
              <a:defRPr sz="1200">
                <a:solidFill>
                  <a:schemeClr val="bg2"/>
                </a:solidFill>
              </a:defRPr>
            </a:lvl5pPr>
          </a:lstStyle>
          <a:p>
            <a:pPr lvl="0"/>
            <a:r>
              <a:rPr lang="en-GB" noProof="0"/>
              <a:t>Click to add text.</a:t>
            </a:r>
            <a:br>
              <a:rPr lang="en-GB" noProof="0"/>
            </a:br>
            <a:r>
              <a:rPr lang="en-GB" noProof="0"/>
              <a:t>Use ”Increase List Level” and ”Decrease List Level” buttons to change list levels (Home/Paragraph)</a:t>
            </a:r>
            <a:br>
              <a:rPr lang="en-GB" noProof="0"/>
            </a:br>
            <a:r>
              <a:rPr lang="en-GB" noProof="0"/>
              <a:t>Do not use tab keys or Bullets button.</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Footer Placeholder 3"/>
          <p:cNvSpPr>
            <a:spLocks noGrp="1"/>
          </p:cNvSpPr>
          <p:nvPr>
            <p:ph type="ftr" sz="quarter" idx="11"/>
          </p:nvPr>
        </p:nvSpPr>
        <p:spPr/>
        <p:txBody>
          <a:bodyPr/>
          <a:lstStyle/>
          <a:p>
            <a:r>
              <a:rPr lang="en-GB" noProof="0"/>
              <a:t>Confidential</a:t>
            </a:r>
          </a:p>
        </p:txBody>
      </p:sp>
      <p:sp>
        <p:nvSpPr>
          <p:cNvPr id="5" name="Slide Number Placeholder 4"/>
          <p:cNvSpPr>
            <a:spLocks noGrp="1"/>
          </p:cNvSpPr>
          <p:nvPr>
            <p:ph type="sldNum" sz="quarter" idx="12"/>
          </p:nvPr>
        </p:nvSpPr>
        <p:spPr/>
        <p:txBody>
          <a:bodyPr/>
          <a:lstStyle/>
          <a:p>
            <a:fld id="{3644D4AD-7034-5E45-AAAE-D685B84B781D}" type="slidenum">
              <a:rPr lang="en-GB" noProof="0" smtClean="0"/>
              <a:t>‹#›</a:t>
            </a:fld>
            <a:endParaRPr lang="en-GB" noProof="0"/>
          </a:p>
        </p:txBody>
      </p:sp>
      <p:sp>
        <p:nvSpPr>
          <p:cNvPr id="14" name="Text Placeholder 6" title="Logo"/>
          <p:cNvSpPr>
            <a:spLocks noGrp="1"/>
          </p:cNvSpPr>
          <p:nvPr>
            <p:ph type="body" sz="quarter" idx="22" hasCustomPrompt="1"/>
          </p:nvPr>
        </p:nvSpPr>
        <p:spPr>
          <a:xfrm>
            <a:off x="129600" y="118800"/>
            <a:ext cx="568800" cy="140400"/>
          </a:xfrm>
          <a:blipFill dpi="0" rotWithShape="1">
            <a:blip r:embed="rId2">
              <a:extLst>
                <a:ext uri="{28A0092B-C50C-407E-A947-70E740481C1C}">
                  <a14:useLocalDpi xmlns:a14="http://schemas.microsoft.com/office/drawing/2010/main" val="0"/>
                </a:ext>
              </a:extLst>
            </a:blip>
            <a:srcRect/>
            <a:stretch>
              <a:fillRect/>
            </a:stretch>
          </a:blipFill>
        </p:spPr>
        <p:txBody>
          <a:bodyPr rIns="0"/>
          <a:lstStyle>
            <a:lvl1pPr marL="0" indent="0">
              <a:buFontTx/>
              <a:buNone/>
              <a:defRPr sz="100">
                <a:solidFill>
                  <a:srgbClr val="E6E6E6"/>
                </a:solidFill>
              </a:defRPr>
            </a:lvl1pPr>
            <a:lvl2pPr marL="342892" indent="0">
              <a:buFontTx/>
              <a:buNone/>
              <a:defRPr sz="800">
                <a:solidFill>
                  <a:schemeClr val="bg2"/>
                </a:solidFill>
              </a:defRPr>
            </a:lvl2pPr>
            <a:lvl3pPr marL="685783" indent="0">
              <a:buFontTx/>
              <a:buNone/>
              <a:defRPr sz="800">
                <a:solidFill>
                  <a:schemeClr val="bg2"/>
                </a:solidFill>
              </a:defRPr>
            </a:lvl3pPr>
            <a:lvl4pPr marL="1028675" indent="0">
              <a:buFontTx/>
              <a:buNone/>
              <a:defRPr sz="800">
                <a:solidFill>
                  <a:schemeClr val="bg2"/>
                </a:solidFill>
              </a:defRPr>
            </a:lvl4pPr>
            <a:lvl5pPr marL="1371566" indent="0">
              <a:buFontTx/>
              <a:buNone/>
              <a:defRPr sz="800">
                <a:solidFill>
                  <a:schemeClr val="bg2"/>
                </a:solidFill>
              </a:defRPr>
            </a:lvl5pPr>
          </a:lstStyle>
          <a:p>
            <a:pPr lvl="0"/>
            <a:r>
              <a:rPr lang="fi-FI"/>
              <a:t> </a:t>
            </a:r>
            <a:endParaRPr lang="en-GB"/>
          </a:p>
        </p:txBody>
      </p:sp>
    </p:spTree>
    <p:extLst>
      <p:ext uri="{BB962C8B-B14F-4D97-AF65-F5344CB8AC3E}">
        <p14:creationId xmlns:p14="http://schemas.microsoft.com/office/powerpoint/2010/main" val="58929697"/>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op picture, 2 Title and Comparison with 4">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DFB68184-CA1A-5240-886F-1684FEC22093}"/>
              </a:ext>
            </a:extLst>
          </p:cNvPr>
          <p:cNvSpPr>
            <a:spLocks noGrp="1" noChangeAspect="1"/>
          </p:cNvSpPr>
          <p:nvPr>
            <p:ph type="pic" idx="14"/>
          </p:nvPr>
        </p:nvSpPr>
        <p:spPr>
          <a:xfrm>
            <a:off x="0" y="1"/>
            <a:ext cx="9144000" cy="3163331"/>
          </a:xfrm>
          <a:solidFill>
            <a:srgbClr val="E0DED8"/>
          </a:solidFill>
        </p:spPr>
        <p:txBody>
          <a:bodyPr anchor="t"/>
          <a:lstStyle>
            <a:lvl1pPr marL="0" indent="0" algn="ctr">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US" noProof="0"/>
              <a:t>Click icon to add picture</a:t>
            </a:r>
            <a:endParaRPr lang="en-GB" noProof="0"/>
          </a:p>
        </p:txBody>
      </p:sp>
      <p:sp>
        <p:nvSpPr>
          <p:cNvPr id="16" name="Content Placeholder 2">
            <a:extLst>
              <a:ext uri="{FF2B5EF4-FFF2-40B4-BE49-F238E27FC236}">
                <a16:creationId xmlns:a16="http://schemas.microsoft.com/office/drawing/2014/main" id="{96E2D818-929B-3141-929A-46354B0F7448}"/>
              </a:ext>
            </a:extLst>
          </p:cNvPr>
          <p:cNvSpPr>
            <a:spLocks noGrp="1"/>
          </p:cNvSpPr>
          <p:nvPr>
            <p:ph idx="26"/>
          </p:nvPr>
        </p:nvSpPr>
        <p:spPr>
          <a:xfrm>
            <a:off x="576263" y="396145"/>
            <a:ext cx="6047113" cy="367946"/>
          </a:xfrm>
        </p:spPr>
        <p:txBody>
          <a:bodyPr rIns="0"/>
          <a:lstStyle>
            <a:lvl1pPr marL="0" indent="0">
              <a:buFontTx/>
              <a:buNone/>
              <a:defRPr sz="1400" b="1">
                <a:solidFill>
                  <a:schemeClr val="bg2"/>
                </a:solidFill>
              </a:defRPr>
            </a:lvl1pPr>
            <a:lvl2pPr>
              <a:defRPr sz="900"/>
            </a:lvl2pPr>
          </a:lstStyle>
          <a:p>
            <a:pPr lvl="0"/>
            <a:r>
              <a:rPr lang="en-US" noProof="0"/>
              <a:t>Edit Master text styles</a:t>
            </a:r>
          </a:p>
        </p:txBody>
      </p:sp>
      <p:sp>
        <p:nvSpPr>
          <p:cNvPr id="2" name="Title 1"/>
          <p:cNvSpPr>
            <a:spLocks noGrp="1"/>
          </p:cNvSpPr>
          <p:nvPr>
            <p:ph type="title"/>
          </p:nvPr>
        </p:nvSpPr>
        <p:spPr>
          <a:xfrm>
            <a:off x="576263" y="768096"/>
            <a:ext cx="7991475" cy="699198"/>
          </a:xfrm>
        </p:spPr>
        <p:txBody>
          <a:bodyPr/>
          <a:lstStyle>
            <a:lvl1pPr>
              <a:defRPr>
                <a:solidFill>
                  <a:schemeClr val="bg2"/>
                </a:solidFill>
              </a:defRPr>
            </a:lvl1pPr>
          </a:lstStyle>
          <a:p>
            <a:r>
              <a:rPr lang="en-US" noProof="0"/>
              <a:t>Click to edit Master title style</a:t>
            </a:r>
            <a:endParaRPr lang="en-GB" noProof="0"/>
          </a:p>
        </p:txBody>
      </p:sp>
      <p:sp>
        <p:nvSpPr>
          <p:cNvPr id="44" name="Content Placeholder 2">
            <a:extLst>
              <a:ext uri="{FF2B5EF4-FFF2-40B4-BE49-F238E27FC236}">
                <a16:creationId xmlns:a16="http://schemas.microsoft.com/office/drawing/2014/main" id="{4D529F2E-8730-8942-9F56-7FAF5E921BB4}"/>
              </a:ext>
            </a:extLst>
          </p:cNvPr>
          <p:cNvSpPr>
            <a:spLocks noGrp="1"/>
          </p:cNvSpPr>
          <p:nvPr>
            <p:ph idx="21" hasCustomPrompt="1"/>
          </p:nvPr>
        </p:nvSpPr>
        <p:spPr>
          <a:xfrm>
            <a:off x="576263" y="2190542"/>
            <a:ext cx="1892067" cy="2397335"/>
          </a:xfrm>
          <a:solidFill>
            <a:schemeClr val="tx1"/>
          </a:solidFill>
        </p:spPr>
        <p:txBody>
          <a:bodyPr lIns="251999" tIns="251999" rIns="324000" bIns="251999"/>
          <a:lstStyle>
            <a:lvl1pPr marL="0" indent="0">
              <a:buFontTx/>
              <a:buNone/>
              <a:defRPr sz="1400">
                <a:solidFill>
                  <a:schemeClr val="bg2"/>
                </a:solidFill>
              </a:defRPr>
            </a:lvl1pPr>
            <a:lvl2pPr marL="0" indent="0">
              <a:buFontTx/>
              <a:buNone/>
              <a:defRPr sz="1000">
                <a:solidFill>
                  <a:schemeClr val="bg2"/>
                </a:solidFill>
              </a:defRPr>
            </a:lvl2pPr>
            <a:lvl3pPr marL="172796">
              <a:defRPr sz="1000">
                <a:solidFill>
                  <a:schemeClr val="bg2"/>
                </a:solidFill>
              </a:defRPr>
            </a:lvl3pPr>
            <a:lvl4pPr marL="345591">
              <a:defRPr sz="1000">
                <a:solidFill>
                  <a:schemeClr val="bg2"/>
                </a:solidFill>
              </a:defRPr>
            </a:lvl4pPr>
            <a:lvl5pPr marL="518387">
              <a:defRPr sz="1000">
                <a:solidFill>
                  <a:schemeClr val="bg2"/>
                </a:solidFill>
              </a:defRPr>
            </a:lvl5pPr>
          </a:lstStyle>
          <a:p>
            <a:pPr lvl="0"/>
            <a:r>
              <a:rPr lang="en-GB" noProof="0"/>
              <a:t>Use ”Increase List Level” and ”Decrease List Level” buttons to change list levels (Home/Paragraph)</a:t>
            </a:r>
          </a:p>
        </p:txBody>
      </p:sp>
      <p:sp>
        <p:nvSpPr>
          <p:cNvPr id="41" name="Content Placeholder 2">
            <a:extLst>
              <a:ext uri="{FF2B5EF4-FFF2-40B4-BE49-F238E27FC236}">
                <a16:creationId xmlns:a16="http://schemas.microsoft.com/office/drawing/2014/main" id="{470E3256-2D9B-BF48-9E15-6C19A171143E}"/>
              </a:ext>
            </a:extLst>
          </p:cNvPr>
          <p:cNvSpPr>
            <a:spLocks noGrp="1"/>
          </p:cNvSpPr>
          <p:nvPr>
            <p:ph idx="13" hasCustomPrompt="1"/>
          </p:nvPr>
        </p:nvSpPr>
        <p:spPr>
          <a:xfrm>
            <a:off x="2609399" y="2190542"/>
            <a:ext cx="1892067" cy="2397335"/>
          </a:xfrm>
          <a:solidFill>
            <a:schemeClr val="tx1"/>
          </a:solidFill>
        </p:spPr>
        <p:txBody>
          <a:bodyPr lIns="251999" tIns="251999" rIns="324000" bIns="251999"/>
          <a:lstStyle>
            <a:lvl1pPr marL="0" indent="0">
              <a:buFontTx/>
              <a:buNone/>
              <a:defRPr sz="1400">
                <a:solidFill>
                  <a:schemeClr val="bg2"/>
                </a:solidFill>
              </a:defRPr>
            </a:lvl1pPr>
            <a:lvl2pPr marL="0" indent="0">
              <a:buFontTx/>
              <a:buNone/>
              <a:defRPr sz="1000">
                <a:solidFill>
                  <a:schemeClr val="bg2"/>
                </a:solidFill>
              </a:defRPr>
            </a:lvl2pPr>
            <a:lvl3pPr marL="0">
              <a:defRPr sz="1000">
                <a:solidFill>
                  <a:schemeClr val="bg2"/>
                </a:solidFill>
              </a:defRPr>
            </a:lvl3pPr>
            <a:lvl4pPr marL="345591">
              <a:defRPr sz="1000">
                <a:solidFill>
                  <a:schemeClr val="bg2"/>
                </a:solidFill>
              </a:defRPr>
            </a:lvl4pPr>
            <a:lvl5pPr marL="518387">
              <a:defRPr sz="1000">
                <a:solidFill>
                  <a:schemeClr val="bg2"/>
                </a:solidFill>
              </a:defRPr>
            </a:lvl5pPr>
          </a:lstStyle>
          <a:p>
            <a:pPr lvl="0"/>
            <a:r>
              <a:rPr lang="en-GB" noProof="0"/>
              <a:t>Click to add text.</a:t>
            </a:r>
          </a:p>
          <a:p>
            <a:pPr lvl="0"/>
            <a:r>
              <a:rPr lang="en-GB" noProof="0"/>
              <a:t>Do not use tab keys or Bullets button.</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9" name="Content Placeholder 2">
            <a:extLst>
              <a:ext uri="{FF2B5EF4-FFF2-40B4-BE49-F238E27FC236}">
                <a16:creationId xmlns:a16="http://schemas.microsoft.com/office/drawing/2014/main" id="{F4C72636-DEB4-D344-93A7-3770612C3218}"/>
              </a:ext>
            </a:extLst>
          </p:cNvPr>
          <p:cNvSpPr>
            <a:spLocks noGrp="1"/>
          </p:cNvSpPr>
          <p:nvPr>
            <p:ph idx="18" hasCustomPrompt="1"/>
          </p:nvPr>
        </p:nvSpPr>
        <p:spPr>
          <a:xfrm>
            <a:off x="4642535" y="2190542"/>
            <a:ext cx="1892067" cy="2397335"/>
          </a:xfrm>
          <a:solidFill>
            <a:schemeClr val="tx1"/>
          </a:solidFill>
        </p:spPr>
        <p:txBody>
          <a:bodyPr lIns="251999" tIns="251999" rIns="324000" bIns="251999"/>
          <a:lstStyle>
            <a:lvl1pPr marL="0" indent="0">
              <a:buFontTx/>
              <a:buNone/>
              <a:defRPr sz="1400">
                <a:solidFill>
                  <a:schemeClr val="bg2"/>
                </a:solidFill>
              </a:defRPr>
            </a:lvl1pPr>
            <a:lvl2pPr marL="0" indent="0">
              <a:buFontTx/>
              <a:buNone/>
              <a:defRPr sz="1000">
                <a:solidFill>
                  <a:schemeClr val="bg2"/>
                </a:solidFill>
              </a:defRPr>
            </a:lvl2pPr>
            <a:lvl3pPr marL="172796">
              <a:defRPr sz="1000">
                <a:solidFill>
                  <a:schemeClr val="bg2"/>
                </a:solidFill>
              </a:defRPr>
            </a:lvl3pPr>
            <a:lvl4pPr marL="345591">
              <a:defRPr sz="1000">
                <a:solidFill>
                  <a:schemeClr val="bg2"/>
                </a:solidFill>
              </a:defRPr>
            </a:lvl4pPr>
            <a:lvl5pPr marL="518387">
              <a:defRPr sz="1000">
                <a:solidFill>
                  <a:schemeClr val="bg2"/>
                </a:solidFill>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0" name="Content Placeholder 2">
            <a:extLst>
              <a:ext uri="{FF2B5EF4-FFF2-40B4-BE49-F238E27FC236}">
                <a16:creationId xmlns:a16="http://schemas.microsoft.com/office/drawing/2014/main" id="{00A7DE7E-1617-F34E-80FA-A5C290AF61BE}"/>
              </a:ext>
            </a:extLst>
          </p:cNvPr>
          <p:cNvSpPr>
            <a:spLocks noGrp="1"/>
          </p:cNvSpPr>
          <p:nvPr>
            <p:ph idx="19" hasCustomPrompt="1"/>
          </p:nvPr>
        </p:nvSpPr>
        <p:spPr>
          <a:xfrm>
            <a:off x="6675671" y="2190542"/>
            <a:ext cx="1892067" cy="2397335"/>
          </a:xfrm>
          <a:solidFill>
            <a:schemeClr val="tx1"/>
          </a:solidFill>
        </p:spPr>
        <p:txBody>
          <a:bodyPr lIns="251999" tIns="251999" rIns="324000" bIns="251999"/>
          <a:lstStyle>
            <a:lvl1pPr marL="0" indent="0">
              <a:buFontTx/>
              <a:buNone/>
              <a:defRPr sz="1400">
                <a:solidFill>
                  <a:schemeClr val="bg2"/>
                </a:solidFill>
              </a:defRPr>
            </a:lvl1pPr>
            <a:lvl2pPr marL="0" indent="0">
              <a:buFontTx/>
              <a:buNone/>
              <a:defRPr sz="1000">
                <a:solidFill>
                  <a:schemeClr val="bg2"/>
                </a:solidFill>
              </a:defRPr>
            </a:lvl2pPr>
            <a:lvl3pPr marL="172796">
              <a:defRPr sz="1000">
                <a:solidFill>
                  <a:schemeClr val="bg2"/>
                </a:solidFill>
              </a:defRPr>
            </a:lvl3pPr>
            <a:lvl4pPr marL="345591">
              <a:defRPr sz="1000">
                <a:solidFill>
                  <a:schemeClr val="bg2"/>
                </a:solidFill>
              </a:defRPr>
            </a:lvl4pPr>
            <a:lvl5pPr marL="518387">
              <a:defRPr sz="1000">
                <a:solidFill>
                  <a:schemeClr val="bg2"/>
                </a:solidFill>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5" name="Content Placeholder 2">
            <a:extLst>
              <a:ext uri="{FF2B5EF4-FFF2-40B4-BE49-F238E27FC236}">
                <a16:creationId xmlns:a16="http://schemas.microsoft.com/office/drawing/2014/main" id="{781598B9-D3B3-7B43-9D70-CED5FAD3E0CC}"/>
              </a:ext>
            </a:extLst>
          </p:cNvPr>
          <p:cNvSpPr>
            <a:spLocks noGrp="1"/>
          </p:cNvSpPr>
          <p:nvPr>
            <p:ph idx="25"/>
          </p:nvPr>
        </p:nvSpPr>
        <p:spPr>
          <a:xfrm>
            <a:off x="576263" y="1561264"/>
            <a:ext cx="1892067" cy="628650"/>
          </a:xfrm>
          <a:solidFill>
            <a:schemeClr val="bg2"/>
          </a:solidFill>
        </p:spPr>
        <p:txBody>
          <a:bodyPr lIns="251999" tIns="251999" rIns="324000" bIns="251999"/>
          <a:lstStyle>
            <a:lvl1pPr>
              <a:defRPr sz="600">
                <a:solidFill>
                  <a:schemeClr val="bg2"/>
                </a:solidFill>
              </a:defRPr>
            </a:lvl1pPr>
            <a:lvl2pPr marL="0" indent="0">
              <a:buFontTx/>
              <a:buNone/>
              <a:defRPr sz="600">
                <a:solidFill>
                  <a:schemeClr val="bg2"/>
                </a:solidFill>
              </a:defRPr>
            </a:lvl2pPr>
          </a:lstStyle>
          <a:p>
            <a:pPr lvl="0"/>
            <a:r>
              <a:rPr lang="en-US" noProof="0"/>
              <a:t>Edit Master text styles</a:t>
            </a:r>
          </a:p>
          <a:p>
            <a:pPr lvl="1"/>
            <a:r>
              <a:rPr lang="en-US" noProof="0"/>
              <a:t>Second level</a:t>
            </a:r>
          </a:p>
        </p:txBody>
      </p:sp>
      <p:sp>
        <p:nvSpPr>
          <p:cNvPr id="14" name="Content Placeholder 2">
            <a:extLst>
              <a:ext uri="{FF2B5EF4-FFF2-40B4-BE49-F238E27FC236}">
                <a16:creationId xmlns:a16="http://schemas.microsoft.com/office/drawing/2014/main" id="{C2A30670-D364-6047-A608-673B16161AAD}"/>
              </a:ext>
            </a:extLst>
          </p:cNvPr>
          <p:cNvSpPr>
            <a:spLocks noGrp="1"/>
          </p:cNvSpPr>
          <p:nvPr>
            <p:ph idx="24"/>
          </p:nvPr>
        </p:nvSpPr>
        <p:spPr>
          <a:xfrm>
            <a:off x="2609399" y="1561264"/>
            <a:ext cx="1892067" cy="628650"/>
          </a:xfrm>
          <a:solidFill>
            <a:schemeClr val="bg2"/>
          </a:solidFill>
        </p:spPr>
        <p:txBody>
          <a:bodyPr lIns="251999" tIns="251999" rIns="324000" bIns="251999"/>
          <a:lstStyle>
            <a:lvl1pPr>
              <a:defRPr sz="600">
                <a:solidFill>
                  <a:schemeClr val="bg2"/>
                </a:solidFill>
              </a:defRPr>
            </a:lvl1pPr>
            <a:lvl2pPr marL="0" indent="0">
              <a:buFontTx/>
              <a:buNone/>
              <a:defRPr sz="600">
                <a:solidFill>
                  <a:schemeClr val="bg2"/>
                </a:solidFill>
              </a:defRPr>
            </a:lvl2pPr>
          </a:lstStyle>
          <a:p>
            <a:pPr lvl="0"/>
            <a:r>
              <a:rPr lang="en-US" noProof="0"/>
              <a:t>Edit Master text styles</a:t>
            </a:r>
          </a:p>
          <a:p>
            <a:pPr lvl="1"/>
            <a:r>
              <a:rPr lang="en-US" noProof="0"/>
              <a:t>Second level</a:t>
            </a:r>
          </a:p>
        </p:txBody>
      </p:sp>
      <p:sp>
        <p:nvSpPr>
          <p:cNvPr id="12" name="Content Placeholder 2">
            <a:extLst>
              <a:ext uri="{FF2B5EF4-FFF2-40B4-BE49-F238E27FC236}">
                <a16:creationId xmlns:a16="http://schemas.microsoft.com/office/drawing/2014/main" id="{76F0B54F-3CEB-2544-BDA9-17AEE3B344BA}"/>
              </a:ext>
            </a:extLst>
          </p:cNvPr>
          <p:cNvSpPr>
            <a:spLocks noGrp="1"/>
          </p:cNvSpPr>
          <p:nvPr>
            <p:ph idx="22"/>
          </p:nvPr>
        </p:nvSpPr>
        <p:spPr>
          <a:xfrm>
            <a:off x="4642535" y="1561264"/>
            <a:ext cx="1892067" cy="628650"/>
          </a:xfrm>
          <a:solidFill>
            <a:schemeClr val="bg2"/>
          </a:solidFill>
        </p:spPr>
        <p:txBody>
          <a:bodyPr lIns="251999" tIns="251999" rIns="324000" bIns="251999"/>
          <a:lstStyle>
            <a:lvl1pPr>
              <a:defRPr sz="600">
                <a:solidFill>
                  <a:schemeClr val="bg2"/>
                </a:solidFill>
              </a:defRPr>
            </a:lvl1pPr>
            <a:lvl2pPr marL="0" indent="0">
              <a:buFontTx/>
              <a:buNone/>
              <a:defRPr sz="600">
                <a:solidFill>
                  <a:schemeClr val="bg2"/>
                </a:solidFill>
              </a:defRPr>
            </a:lvl2pPr>
          </a:lstStyle>
          <a:p>
            <a:pPr lvl="0"/>
            <a:r>
              <a:rPr lang="en-US" noProof="0"/>
              <a:t>Edit Master text styles</a:t>
            </a:r>
          </a:p>
          <a:p>
            <a:pPr lvl="1"/>
            <a:r>
              <a:rPr lang="en-US" noProof="0"/>
              <a:t>Second level</a:t>
            </a:r>
          </a:p>
        </p:txBody>
      </p:sp>
      <p:sp>
        <p:nvSpPr>
          <p:cNvPr id="13" name="Content Placeholder 2">
            <a:extLst>
              <a:ext uri="{FF2B5EF4-FFF2-40B4-BE49-F238E27FC236}">
                <a16:creationId xmlns:a16="http://schemas.microsoft.com/office/drawing/2014/main" id="{15232D30-99EF-D24E-BDC3-86F8A086831D}"/>
              </a:ext>
            </a:extLst>
          </p:cNvPr>
          <p:cNvSpPr>
            <a:spLocks noGrp="1"/>
          </p:cNvSpPr>
          <p:nvPr>
            <p:ph idx="23"/>
          </p:nvPr>
        </p:nvSpPr>
        <p:spPr>
          <a:xfrm>
            <a:off x="6675671" y="1561264"/>
            <a:ext cx="1892067" cy="628650"/>
          </a:xfrm>
          <a:solidFill>
            <a:schemeClr val="bg2"/>
          </a:solidFill>
        </p:spPr>
        <p:txBody>
          <a:bodyPr lIns="251999" tIns="251999" rIns="324000" bIns="251999"/>
          <a:lstStyle>
            <a:lvl1pPr>
              <a:defRPr sz="600">
                <a:solidFill>
                  <a:schemeClr val="bg2"/>
                </a:solidFill>
              </a:defRPr>
            </a:lvl1pPr>
            <a:lvl2pPr marL="0" indent="0">
              <a:buFontTx/>
              <a:buNone/>
              <a:defRPr sz="600">
                <a:solidFill>
                  <a:schemeClr val="bg2"/>
                </a:solidFill>
              </a:defRPr>
            </a:lvl2pPr>
          </a:lstStyle>
          <a:p>
            <a:pPr lvl="0"/>
            <a:r>
              <a:rPr lang="en-US" noProof="0"/>
              <a:t>Edit Master text styles</a:t>
            </a:r>
          </a:p>
          <a:p>
            <a:pPr lvl="1"/>
            <a:r>
              <a:rPr lang="en-US" noProof="0"/>
              <a:t>Second level</a:t>
            </a:r>
          </a:p>
        </p:txBody>
      </p:sp>
      <p:sp>
        <p:nvSpPr>
          <p:cNvPr id="4" name="Footer Placeholder 3"/>
          <p:cNvSpPr>
            <a:spLocks noGrp="1"/>
          </p:cNvSpPr>
          <p:nvPr>
            <p:ph type="ftr" sz="quarter" idx="11"/>
          </p:nvPr>
        </p:nvSpPr>
        <p:spPr/>
        <p:txBody>
          <a:bodyPr/>
          <a:lstStyle/>
          <a:p>
            <a:r>
              <a:rPr lang="en-GB" noProof="0"/>
              <a:t>Confidential</a:t>
            </a:r>
          </a:p>
        </p:txBody>
      </p:sp>
      <p:sp>
        <p:nvSpPr>
          <p:cNvPr id="5" name="Slide Number Placeholder 4"/>
          <p:cNvSpPr>
            <a:spLocks noGrp="1"/>
          </p:cNvSpPr>
          <p:nvPr>
            <p:ph type="sldNum" sz="quarter" idx="12"/>
          </p:nvPr>
        </p:nvSpPr>
        <p:spPr/>
        <p:txBody>
          <a:bodyPr/>
          <a:lstStyle/>
          <a:p>
            <a:fld id="{3644D4AD-7034-5E45-AAAE-D685B84B781D}" type="slidenum">
              <a:rPr lang="en-GB" noProof="0" smtClean="0"/>
              <a:t>‹#›</a:t>
            </a:fld>
            <a:endParaRPr lang="en-GB" noProof="0"/>
          </a:p>
        </p:txBody>
      </p:sp>
      <p:sp>
        <p:nvSpPr>
          <p:cNvPr id="18" name="Text Placeholder 6" title="Logo"/>
          <p:cNvSpPr>
            <a:spLocks noGrp="1"/>
          </p:cNvSpPr>
          <p:nvPr>
            <p:ph type="body" sz="quarter" idx="27" hasCustomPrompt="1"/>
          </p:nvPr>
        </p:nvSpPr>
        <p:spPr>
          <a:xfrm>
            <a:off x="129600" y="118800"/>
            <a:ext cx="568800" cy="140400"/>
          </a:xfrm>
          <a:blipFill dpi="0" rotWithShape="1">
            <a:blip r:embed="rId2">
              <a:extLst>
                <a:ext uri="{28A0092B-C50C-407E-A947-70E740481C1C}">
                  <a14:useLocalDpi xmlns:a14="http://schemas.microsoft.com/office/drawing/2010/main" val="0"/>
                </a:ext>
              </a:extLst>
            </a:blip>
            <a:srcRect/>
            <a:stretch>
              <a:fillRect/>
            </a:stretch>
          </a:blipFill>
        </p:spPr>
        <p:txBody>
          <a:bodyPr rIns="0"/>
          <a:lstStyle>
            <a:lvl1pPr marL="0" indent="0">
              <a:buFontTx/>
              <a:buNone/>
              <a:defRPr sz="100">
                <a:solidFill>
                  <a:srgbClr val="E6E6E6"/>
                </a:solidFill>
              </a:defRPr>
            </a:lvl1pPr>
            <a:lvl2pPr marL="342892" indent="0">
              <a:buFontTx/>
              <a:buNone/>
              <a:defRPr sz="800">
                <a:solidFill>
                  <a:schemeClr val="bg2"/>
                </a:solidFill>
              </a:defRPr>
            </a:lvl2pPr>
            <a:lvl3pPr marL="685783" indent="0">
              <a:buFontTx/>
              <a:buNone/>
              <a:defRPr sz="800">
                <a:solidFill>
                  <a:schemeClr val="bg2"/>
                </a:solidFill>
              </a:defRPr>
            </a:lvl3pPr>
            <a:lvl4pPr marL="1028675" indent="0">
              <a:buFontTx/>
              <a:buNone/>
              <a:defRPr sz="800">
                <a:solidFill>
                  <a:schemeClr val="bg2"/>
                </a:solidFill>
              </a:defRPr>
            </a:lvl4pPr>
            <a:lvl5pPr marL="1371566" indent="0">
              <a:buFontTx/>
              <a:buNone/>
              <a:defRPr sz="800">
                <a:solidFill>
                  <a:schemeClr val="bg2"/>
                </a:solidFill>
              </a:defRPr>
            </a:lvl5pPr>
          </a:lstStyle>
          <a:p>
            <a:pPr lvl="0"/>
            <a:r>
              <a:rPr lang="fi-FI"/>
              <a:t> </a:t>
            </a:r>
            <a:endParaRPr lang="en-GB"/>
          </a:p>
        </p:txBody>
      </p:sp>
    </p:spTree>
    <p:extLst>
      <p:ext uri="{BB962C8B-B14F-4D97-AF65-F5344CB8AC3E}">
        <p14:creationId xmlns:p14="http://schemas.microsoft.com/office/powerpoint/2010/main" val="116972834"/>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op picture, Title and Content light">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DFB68184-CA1A-5240-886F-1684FEC22093}"/>
              </a:ext>
            </a:extLst>
          </p:cNvPr>
          <p:cNvSpPr>
            <a:spLocks noGrp="1" noChangeAspect="1"/>
          </p:cNvSpPr>
          <p:nvPr>
            <p:ph type="pic" idx="14"/>
          </p:nvPr>
        </p:nvSpPr>
        <p:spPr>
          <a:xfrm>
            <a:off x="0" y="1"/>
            <a:ext cx="9144000" cy="3163331"/>
          </a:xfrm>
          <a:solidFill>
            <a:srgbClr val="E0DED8"/>
          </a:solidFill>
        </p:spPr>
        <p:txBody>
          <a:bodyPr anchor="t"/>
          <a:lstStyle>
            <a:lvl1pPr marL="0" indent="0" algn="ctr">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US" noProof="0"/>
              <a:t>Click icon to add picture</a:t>
            </a:r>
            <a:endParaRPr lang="en-GB" noProof="0"/>
          </a:p>
        </p:txBody>
      </p:sp>
      <p:sp>
        <p:nvSpPr>
          <p:cNvPr id="2" name="Title 1"/>
          <p:cNvSpPr>
            <a:spLocks noGrp="1"/>
          </p:cNvSpPr>
          <p:nvPr>
            <p:ph type="title"/>
          </p:nvPr>
        </p:nvSpPr>
        <p:spPr>
          <a:xfrm>
            <a:off x="576264" y="735822"/>
            <a:ext cx="3400314" cy="1803654"/>
          </a:xfrm>
        </p:spPr>
        <p:txBody>
          <a:bodyPr/>
          <a:lstStyle>
            <a:lvl1pPr>
              <a:defRPr sz="4500">
                <a:solidFill>
                  <a:schemeClr val="bg2"/>
                </a:solidFill>
              </a:defRPr>
            </a:lvl1pPr>
          </a:lstStyle>
          <a:p>
            <a:r>
              <a:rPr lang="en-US" noProof="0"/>
              <a:t>Click to edit Master title style</a:t>
            </a:r>
            <a:endParaRPr lang="en-GB" noProof="0"/>
          </a:p>
        </p:txBody>
      </p:sp>
      <p:sp>
        <p:nvSpPr>
          <p:cNvPr id="39" name="Content Placeholder 2">
            <a:extLst>
              <a:ext uri="{FF2B5EF4-FFF2-40B4-BE49-F238E27FC236}">
                <a16:creationId xmlns:a16="http://schemas.microsoft.com/office/drawing/2014/main" id="{F4C72636-DEB4-D344-93A7-3770612C3218}"/>
              </a:ext>
            </a:extLst>
          </p:cNvPr>
          <p:cNvSpPr>
            <a:spLocks noGrp="1"/>
          </p:cNvSpPr>
          <p:nvPr>
            <p:ph idx="18" hasCustomPrompt="1"/>
          </p:nvPr>
        </p:nvSpPr>
        <p:spPr>
          <a:xfrm>
            <a:off x="4642535" y="2435827"/>
            <a:ext cx="3925203" cy="2152049"/>
          </a:xfrm>
          <a:solidFill>
            <a:schemeClr val="accent4"/>
          </a:solidFill>
        </p:spPr>
        <p:txBody>
          <a:bodyPr lIns="251999" tIns="251999" rIns="324000" bIns="251999"/>
          <a:lstStyle>
            <a:lvl1pPr marL="0" indent="0">
              <a:buFontTx/>
              <a:buNone/>
              <a:defRPr sz="1400">
                <a:solidFill>
                  <a:schemeClr val="tx1"/>
                </a:solidFill>
              </a:defRPr>
            </a:lvl1pPr>
            <a:lvl2pPr marL="0" indent="0">
              <a:buFontTx/>
              <a:buNone/>
              <a:defRPr sz="1200">
                <a:solidFill>
                  <a:schemeClr val="tx1"/>
                </a:solidFill>
              </a:defRPr>
            </a:lvl2pPr>
            <a:lvl3pPr marL="172796">
              <a:defRPr sz="1200"/>
            </a:lvl3pPr>
            <a:lvl4pPr marL="345591">
              <a:defRPr sz="1200"/>
            </a:lvl4pPr>
            <a:lvl5pPr marL="518387">
              <a:defRPr sz="1200"/>
            </a:lvl5pPr>
          </a:lstStyle>
          <a:p>
            <a:pPr lvl="0"/>
            <a:r>
              <a:rPr lang="en-GB" noProof="0"/>
              <a:t>Click to edit Master text styles</a:t>
            </a:r>
            <a:br>
              <a:rPr lang="en-GB" noProof="0"/>
            </a:br>
            <a:r>
              <a:rPr lang="en-GB" noProof="0"/>
              <a:t>Use ”Increase List Level” and ”Decrease List Level” buttons to change list levels (Home/Paragraph)</a:t>
            </a:r>
            <a:br>
              <a:rPr lang="en-GB" noProof="0"/>
            </a:br>
            <a:r>
              <a:rPr lang="en-GB" noProof="0"/>
              <a:t>Do not use tab keys or Bullets button.</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Footer Placeholder 3"/>
          <p:cNvSpPr>
            <a:spLocks noGrp="1"/>
          </p:cNvSpPr>
          <p:nvPr>
            <p:ph type="ftr" sz="quarter" idx="11"/>
          </p:nvPr>
        </p:nvSpPr>
        <p:spPr/>
        <p:txBody>
          <a:bodyPr/>
          <a:lstStyle/>
          <a:p>
            <a:r>
              <a:rPr lang="en-GB" noProof="0"/>
              <a:t>Confidential</a:t>
            </a:r>
          </a:p>
        </p:txBody>
      </p:sp>
      <p:sp>
        <p:nvSpPr>
          <p:cNvPr id="5" name="Slide Number Placeholder 4"/>
          <p:cNvSpPr>
            <a:spLocks noGrp="1"/>
          </p:cNvSpPr>
          <p:nvPr>
            <p:ph type="sldNum" sz="quarter" idx="12"/>
          </p:nvPr>
        </p:nvSpPr>
        <p:spPr/>
        <p:txBody>
          <a:bodyPr/>
          <a:lstStyle/>
          <a:p>
            <a:fld id="{3644D4AD-7034-5E45-AAAE-D685B84B781D}" type="slidenum">
              <a:rPr lang="en-GB" noProof="0" smtClean="0"/>
              <a:t>‹#›</a:t>
            </a:fld>
            <a:endParaRPr lang="en-GB" noProof="0"/>
          </a:p>
        </p:txBody>
      </p:sp>
      <p:sp>
        <p:nvSpPr>
          <p:cNvPr id="9" name="Text Placeholder 6" title="Logo"/>
          <p:cNvSpPr>
            <a:spLocks noGrp="1"/>
          </p:cNvSpPr>
          <p:nvPr>
            <p:ph type="body" sz="quarter" idx="22" hasCustomPrompt="1"/>
          </p:nvPr>
        </p:nvSpPr>
        <p:spPr>
          <a:xfrm>
            <a:off x="129600" y="118800"/>
            <a:ext cx="568800" cy="140400"/>
          </a:xfrm>
          <a:blipFill dpi="0" rotWithShape="1">
            <a:blip r:embed="rId2">
              <a:extLst>
                <a:ext uri="{28A0092B-C50C-407E-A947-70E740481C1C}">
                  <a14:useLocalDpi xmlns:a14="http://schemas.microsoft.com/office/drawing/2010/main" val="0"/>
                </a:ext>
              </a:extLst>
            </a:blip>
            <a:srcRect/>
            <a:stretch>
              <a:fillRect/>
            </a:stretch>
          </a:blipFill>
        </p:spPr>
        <p:txBody>
          <a:bodyPr rIns="0"/>
          <a:lstStyle>
            <a:lvl1pPr marL="0" indent="0">
              <a:buFontTx/>
              <a:buNone/>
              <a:defRPr sz="100">
                <a:solidFill>
                  <a:srgbClr val="E6E6E6"/>
                </a:solidFill>
              </a:defRPr>
            </a:lvl1pPr>
            <a:lvl2pPr marL="342892" indent="0">
              <a:buFontTx/>
              <a:buNone/>
              <a:defRPr sz="800">
                <a:solidFill>
                  <a:schemeClr val="bg2"/>
                </a:solidFill>
              </a:defRPr>
            </a:lvl2pPr>
            <a:lvl3pPr marL="685783" indent="0">
              <a:buFontTx/>
              <a:buNone/>
              <a:defRPr sz="800">
                <a:solidFill>
                  <a:schemeClr val="bg2"/>
                </a:solidFill>
              </a:defRPr>
            </a:lvl3pPr>
            <a:lvl4pPr marL="1028675" indent="0">
              <a:buFontTx/>
              <a:buNone/>
              <a:defRPr sz="800">
                <a:solidFill>
                  <a:schemeClr val="bg2"/>
                </a:solidFill>
              </a:defRPr>
            </a:lvl4pPr>
            <a:lvl5pPr marL="1371566" indent="0">
              <a:buFontTx/>
              <a:buNone/>
              <a:defRPr sz="800">
                <a:solidFill>
                  <a:schemeClr val="bg2"/>
                </a:solidFill>
              </a:defRPr>
            </a:lvl5pPr>
          </a:lstStyle>
          <a:p>
            <a:pPr lvl="0"/>
            <a:r>
              <a:rPr lang="fi-FI"/>
              <a:t> </a:t>
            </a:r>
            <a:endParaRPr lang="en-GB"/>
          </a:p>
        </p:txBody>
      </p:sp>
    </p:spTree>
    <p:extLst>
      <p:ext uri="{BB962C8B-B14F-4D97-AF65-F5344CB8AC3E}">
        <p14:creationId xmlns:p14="http://schemas.microsoft.com/office/powerpoint/2010/main" val="1885039243"/>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op picture, 2 Title and Content light">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DFB68184-CA1A-5240-886F-1684FEC22093}"/>
              </a:ext>
            </a:extLst>
          </p:cNvPr>
          <p:cNvSpPr>
            <a:spLocks noGrp="1" noChangeAspect="1"/>
          </p:cNvSpPr>
          <p:nvPr>
            <p:ph type="pic" idx="14"/>
          </p:nvPr>
        </p:nvSpPr>
        <p:spPr>
          <a:xfrm>
            <a:off x="0" y="1"/>
            <a:ext cx="9144000" cy="3163331"/>
          </a:xfrm>
          <a:solidFill>
            <a:srgbClr val="E0DED8"/>
          </a:solidFill>
        </p:spPr>
        <p:txBody>
          <a:bodyPr anchor="t"/>
          <a:lstStyle>
            <a:lvl1pPr marL="0" indent="0" algn="ctr">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US" noProof="0"/>
              <a:t>Click icon to add picture</a:t>
            </a:r>
            <a:endParaRPr lang="en-GB" noProof="0"/>
          </a:p>
        </p:txBody>
      </p:sp>
      <p:sp>
        <p:nvSpPr>
          <p:cNvPr id="2" name="Title 1"/>
          <p:cNvSpPr>
            <a:spLocks noGrp="1"/>
          </p:cNvSpPr>
          <p:nvPr>
            <p:ph type="title"/>
          </p:nvPr>
        </p:nvSpPr>
        <p:spPr>
          <a:xfrm>
            <a:off x="576264" y="768096"/>
            <a:ext cx="3400314" cy="699198"/>
          </a:xfrm>
        </p:spPr>
        <p:txBody>
          <a:bodyPr/>
          <a:lstStyle>
            <a:lvl1pPr>
              <a:defRPr>
                <a:solidFill>
                  <a:schemeClr val="bg2"/>
                </a:solidFill>
              </a:defRPr>
            </a:lvl1pPr>
          </a:lstStyle>
          <a:p>
            <a:r>
              <a:rPr lang="en-US" noProof="0"/>
              <a:t>Click to edit Master title style</a:t>
            </a:r>
            <a:endParaRPr lang="en-GB" noProof="0"/>
          </a:p>
        </p:txBody>
      </p:sp>
      <p:sp>
        <p:nvSpPr>
          <p:cNvPr id="11" name="Content Placeholder 2">
            <a:extLst>
              <a:ext uri="{FF2B5EF4-FFF2-40B4-BE49-F238E27FC236}">
                <a16:creationId xmlns:a16="http://schemas.microsoft.com/office/drawing/2014/main" id="{87DEEAA0-107A-CB4C-9D52-4CEE5A94FA6B}"/>
              </a:ext>
            </a:extLst>
          </p:cNvPr>
          <p:cNvSpPr>
            <a:spLocks noGrp="1"/>
          </p:cNvSpPr>
          <p:nvPr>
            <p:ph idx="16" hasCustomPrompt="1"/>
          </p:nvPr>
        </p:nvSpPr>
        <p:spPr>
          <a:xfrm>
            <a:off x="576262" y="1477927"/>
            <a:ext cx="3402000" cy="573296"/>
          </a:xfrm>
        </p:spPr>
        <p:txBody>
          <a:bodyPr rIns="0"/>
          <a:lstStyle>
            <a:lvl1pPr marL="0" indent="0">
              <a:buFontTx/>
              <a:buNone/>
              <a:defRPr sz="1400">
                <a:solidFill>
                  <a:schemeClr val="bg2"/>
                </a:solidFill>
              </a:defRPr>
            </a:lvl1pPr>
            <a:lvl2pPr marL="0" indent="0">
              <a:buFontTx/>
              <a:buNone/>
              <a:defRPr sz="1400">
                <a:solidFill>
                  <a:schemeClr val="bg2"/>
                </a:solidFill>
              </a:defRPr>
            </a:lvl2pPr>
            <a:lvl3pPr>
              <a:defRPr sz="1200"/>
            </a:lvl3pPr>
            <a:lvl4pPr>
              <a:defRPr sz="1200"/>
            </a:lvl4pPr>
            <a:lvl5pPr>
              <a:defRPr sz="1200"/>
            </a:lvl5pPr>
          </a:lstStyle>
          <a:p>
            <a:pPr lvl="0"/>
            <a:r>
              <a:rPr lang="en-GB" noProof="0"/>
              <a:t>Click to add text.</a:t>
            </a:r>
          </a:p>
          <a:p>
            <a:pPr lvl="1"/>
            <a:r>
              <a:rPr lang="en-GB" noProof="0"/>
              <a:t>Second level</a:t>
            </a:r>
          </a:p>
        </p:txBody>
      </p:sp>
      <p:sp>
        <p:nvSpPr>
          <p:cNvPr id="13" name="Content Placeholder 2">
            <a:extLst>
              <a:ext uri="{FF2B5EF4-FFF2-40B4-BE49-F238E27FC236}">
                <a16:creationId xmlns:a16="http://schemas.microsoft.com/office/drawing/2014/main" id="{1BE662F9-7507-5F49-898E-4048DDFBFEB0}"/>
              </a:ext>
            </a:extLst>
          </p:cNvPr>
          <p:cNvSpPr>
            <a:spLocks noGrp="1"/>
          </p:cNvSpPr>
          <p:nvPr>
            <p:ph idx="13" hasCustomPrompt="1"/>
          </p:nvPr>
        </p:nvSpPr>
        <p:spPr>
          <a:xfrm>
            <a:off x="576263" y="2435827"/>
            <a:ext cx="7991475" cy="2152049"/>
          </a:xfrm>
          <a:solidFill>
            <a:schemeClr val="accent4"/>
          </a:solidFill>
        </p:spPr>
        <p:txBody>
          <a:bodyPr lIns="251999" tIns="251999" rIns="251999" bIns="251999"/>
          <a:lstStyle>
            <a:lvl1pPr marL="0" indent="0">
              <a:buFontTx/>
              <a:buNone/>
              <a:defRPr sz="1400">
                <a:solidFill>
                  <a:schemeClr val="tx1"/>
                </a:solidFill>
              </a:defRPr>
            </a:lvl1pPr>
            <a:lvl2pPr marL="0" indent="0">
              <a:buFontTx/>
              <a:buNone/>
              <a:defRPr sz="1200">
                <a:solidFill>
                  <a:schemeClr val="tx1"/>
                </a:solidFill>
              </a:defRPr>
            </a:lvl2pPr>
            <a:lvl3pPr marL="172796">
              <a:defRPr sz="1200"/>
            </a:lvl3pPr>
            <a:lvl4pPr marL="345591">
              <a:defRPr sz="1200"/>
            </a:lvl4pPr>
            <a:lvl5pPr marL="518387">
              <a:defRPr sz="1200"/>
            </a:lvl5pPr>
          </a:lstStyle>
          <a:p>
            <a:pPr lvl="0"/>
            <a:r>
              <a:rPr lang="en-GB" noProof="0"/>
              <a:t>Click to add text.</a:t>
            </a:r>
            <a:br>
              <a:rPr lang="en-GB" noProof="0"/>
            </a:br>
            <a:r>
              <a:rPr lang="en-GB" noProof="0"/>
              <a:t>Use ”Increase List Level” and ”Decrease List Level” buttons to change list levels (Home/Paragraph)</a:t>
            </a:r>
            <a:br>
              <a:rPr lang="en-GB" noProof="0"/>
            </a:br>
            <a:r>
              <a:rPr lang="en-GB" noProof="0"/>
              <a:t>Do not use tab keys or Bullets button.</a:t>
            </a:r>
          </a:p>
          <a:p>
            <a:pPr lvl="1"/>
            <a:r>
              <a:rPr lang="en-GB" noProof="0"/>
              <a:t>Second level</a:t>
            </a:r>
          </a:p>
          <a:p>
            <a:pPr lvl="2"/>
            <a:r>
              <a:rPr lang="fi-FI" noProof="0"/>
              <a:t>Third level</a:t>
            </a:r>
          </a:p>
          <a:p>
            <a:pPr lvl="3"/>
            <a:r>
              <a:rPr lang="fi-FI" noProof="0"/>
              <a:t>Fourth level</a:t>
            </a:r>
          </a:p>
          <a:p>
            <a:pPr lvl="4"/>
            <a:r>
              <a:rPr lang="fi-FI" noProof="0"/>
              <a:t>Fifth level</a:t>
            </a:r>
            <a:endParaRPr lang="en-GB" noProof="0"/>
          </a:p>
        </p:txBody>
      </p:sp>
      <p:sp>
        <p:nvSpPr>
          <p:cNvPr id="4" name="Footer Placeholder 3"/>
          <p:cNvSpPr>
            <a:spLocks noGrp="1"/>
          </p:cNvSpPr>
          <p:nvPr>
            <p:ph type="ftr" sz="quarter" idx="11"/>
          </p:nvPr>
        </p:nvSpPr>
        <p:spPr/>
        <p:txBody>
          <a:bodyPr/>
          <a:lstStyle/>
          <a:p>
            <a:r>
              <a:rPr lang="en-GB" noProof="0"/>
              <a:t>Confidential</a:t>
            </a:r>
          </a:p>
        </p:txBody>
      </p:sp>
      <p:sp>
        <p:nvSpPr>
          <p:cNvPr id="5" name="Slide Number Placeholder 4"/>
          <p:cNvSpPr>
            <a:spLocks noGrp="1"/>
          </p:cNvSpPr>
          <p:nvPr>
            <p:ph type="sldNum" sz="quarter" idx="12"/>
          </p:nvPr>
        </p:nvSpPr>
        <p:spPr/>
        <p:txBody>
          <a:bodyPr/>
          <a:lstStyle/>
          <a:p>
            <a:fld id="{3644D4AD-7034-5E45-AAAE-D685B84B781D}" type="slidenum">
              <a:rPr lang="en-GB" noProof="0" smtClean="0"/>
              <a:t>‹#›</a:t>
            </a:fld>
            <a:endParaRPr lang="en-GB" noProof="0"/>
          </a:p>
        </p:txBody>
      </p:sp>
      <p:sp>
        <p:nvSpPr>
          <p:cNvPr id="10" name="Text Placeholder 6" title="Logo"/>
          <p:cNvSpPr>
            <a:spLocks noGrp="1"/>
          </p:cNvSpPr>
          <p:nvPr>
            <p:ph type="body" sz="quarter" idx="22" hasCustomPrompt="1"/>
          </p:nvPr>
        </p:nvSpPr>
        <p:spPr>
          <a:xfrm>
            <a:off x="129600" y="118800"/>
            <a:ext cx="568800" cy="140400"/>
          </a:xfrm>
          <a:blipFill dpi="0" rotWithShape="1">
            <a:blip r:embed="rId2">
              <a:extLst>
                <a:ext uri="{28A0092B-C50C-407E-A947-70E740481C1C}">
                  <a14:useLocalDpi xmlns:a14="http://schemas.microsoft.com/office/drawing/2010/main" val="0"/>
                </a:ext>
              </a:extLst>
            </a:blip>
            <a:srcRect/>
            <a:stretch>
              <a:fillRect/>
            </a:stretch>
          </a:blipFill>
        </p:spPr>
        <p:txBody>
          <a:bodyPr rIns="0"/>
          <a:lstStyle>
            <a:lvl1pPr marL="0" indent="0">
              <a:buFontTx/>
              <a:buNone/>
              <a:defRPr sz="100">
                <a:solidFill>
                  <a:srgbClr val="E6E6E6"/>
                </a:solidFill>
              </a:defRPr>
            </a:lvl1pPr>
            <a:lvl2pPr marL="342892" indent="0">
              <a:buFontTx/>
              <a:buNone/>
              <a:defRPr sz="800">
                <a:solidFill>
                  <a:schemeClr val="bg2"/>
                </a:solidFill>
              </a:defRPr>
            </a:lvl2pPr>
            <a:lvl3pPr marL="685783" indent="0">
              <a:buFontTx/>
              <a:buNone/>
              <a:defRPr sz="800">
                <a:solidFill>
                  <a:schemeClr val="bg2"/>
                </a:solidFill>
              </a:defRPr>
            </a:lvl3pPr>
            <a:lvl4pPr marL="1028675" indent="0">
              <a:buFontTx/>
              <a:buNone/>
              <a:defRPr sz="800">
                <a:solidFill>
                  <a:schemeClr val="bg2"/>
                </a:solidFill>
              </a:defRPr>
            </a:lvl4pPr>
            <a:lvl5pPr marL="1371566" indent="0">
              <a:buFontTx/>
              <a:buNone/>
              <a:defRPr sz="800">
                <a:solidFill>
                  <a:schemeClr val="bg2"/>
                </a:solidFill>
              </a:defRPr>
            </a:lvl5pPr>
          </a:lstStyle>
          <a:p>
            <a:pPr lvl="0"/>
            <a:r>
              <a:rPr lang="fi-FI"/>
              <a:t> </a:t>
            </a:r>
            <a:endParaRPr lang="en-GB"/>
          </a:p>
        </p:txBody>
      </p:sp>
    </p:spTree>
    <p:extLst>
      <p:ext uri="{BB962C8B-B14F-4D97-AF65-F5344CB8AC3E}">
        <p14:creationId xmlns:p14="http://schemas.microsoft.com/office/powerpoint/2010/main" val="2300854895"/>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op picture, 2 Title and 3 Content light">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DFB68184-CA1A-5240-886F-1684FEC22093}"/>
              </a:ext>
            </a:extLst>
          </p:cNvPr>
          <p:cNvSpPr>
            <a:spLocks noGrp="1" noChangeAspect="1"/>
          </p:cNvSpPr>
          <p:nvPr>
            <p:ph type="pic" idx="14"/>
          </p:nvPr>
        </p:nvSpPr>
        <p:spPr>
          <a:xfrm>
            <a:off x="0" y="1"/>
            <a:ext cx="9144000" cy="3163331"/>
          </a:xfrm>
          <a:solidFill>
            <a:srgbClr val="E0DED8"/>
          </a:solidFill>
        </p:spPr>
        <p:txBody>
          <a:bodyPr anchor="t"/>
          <a:lstStyle>
            <a:lvl1pPr marL="0" indent="0" algn="ctr">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US" noProof="0"/>
              <a:t>Click icon to add picture</a:t>
            </a:r>
            <a:endParaRPr lang="en-GB" noProof="0"/>
          </a:p>
        </p:txBody>
      </p:sp>
      <p:sp>
        <p:nvSpPr>
          <p:cNvPr id="2" name="Title 1"/>
          <p:cNvSpPr>
            <a:spLocks noGrp="1"/>
          </p:cNvSpPr>
          <p:nvPr>
            <p:ph type="title"/>
          </p:nvPr>
        </p:nvSpPr>
        <p:spPr>
          <a:xfrm>
            <a:off x="576264" y="768096"/>
            <a:ext cx="3400314" cy="699198"/>
          </a:xfrm>
        </p:spPr>
        <p:txBody>
          <a:bodyPr/>
          <a:lstStyle>
            <a:lvl1pPr>
              <a:defRPr>
                <a:solidFill>
                  <a:schemeClr val="bg2"/>
                </a:solidFill>
              </a:defRPr>
            </a:lvl1pPr>
          </a:lstStyle>
          <a:p>
            <a:r>
              <a:rPr lang="en-US" noProof="0"/>
              <a:t>Click to edit Master title style</a:t>
            </a:r>
            <a:endParaRPr lang="en-GB" noProof="0"/>
          </a:p>
        </p:txBody>
      </p:sp>
      <p:sp>
        <p:nvSpPr>
          <p:cNvPr id="11" name="Content Placeholder 2">
            <a:extLst>
              <a:ext uri="{FF2B5EF4-FFF2-40B4-BE49-F238E27FC236}">
                <a16:creationId xmlns:a16="http://schemas.microsoft.com/office/drawing/2014/main" id="{87DEEAA0-107A-CB4C-9D52-4CEE5A94FA6B}"/>
              </a:ext>
            </a:extLst>
          </p:cNvPr>
          <p:cNvSpPr>
            <a:spLocks noGrp="1"/>
          </p:cNvSpPr>
          <p:nvPr>
            <p:ph idx="16" hasCustomPrompt="1"/>
          </p:nvPr>
        </p:nvSpPr>
        <p:spPr>
          <a:xfrm>
            <a:off x="576265" y="1477927"/>
            <a:ext cx="3404066" cy="573296"/>
          </a:xfrm>
        </p:spPr>
        <p:txBody>
          <a:bodyPr rIns="0"/>
          <a:lstStyle>
            <a:lvl1pPr marL="0" indent="0">
              <a:buFontTx/>
              <a:buNone/>
              <a:defRPr sz="1400">
                <a:solidFill>
                  <a:schemeClr val="bg2"/>
                </a:solidFill>
              </a:defRPr>
            </a:lvl1pPr>
            <a:lvl2pPr marL="0" indent="0">
              <a:buFontTx/>
              <a:buNone/>
              <a:defRPr sz="1400">
                <a:solidFill>
                  <a:schemeClr val="bg2"/>
                </a:solidFill>
              </a:defRPr>
            </a:lvl2pPr>
            <a:lvl3pPr>
              <a:defRPr sz="1200"/>
            </a:lvl3pPr>
            <a:lvl4pPr>
              <a:defRPr sz="1200"/>
            </a:lvl4pPr>
            <a:lvl5pPr>
              <a:defRPr sz="1200"/>
            </a:lvl5pPr>
          </a:lstStyle>
          <a:p>
            <a:pPr lvl="0"/>
            <a:r>
              <a:rPr lang="en-GB" noProof="0"/>
              <a:t>Click to add text</a:t>
            </a:r>
          </a:p>
          <a:p>
            <a:pPr lvl="1"/>
            <a:r>
              <a:rPr lang="en-GB" noProof="0"/>
              <a:t>Second level</a:t>
            </a:r>
          </a:p>
        </p:txBody>
      </p:sp>
      <p:sp>
        <p:nvSpPr>
          <p:cNvPr id="13" name="Content Placeholder 2">
            <a:extLst>
              <a:ext uri="{FF2B5EF4-FFF2-40B4-BE49-F238E27FC236}">
                <a16:creationId xmlns:a16="http://schemas.microsoft.com/office/drawing/2014/main" id="{1BE662F9-7507-5F49-898E-4048DDFBFEB0}"/>
              </a:ext>
            </a:extLst>
          </p:cNvPr>
          <p:cNvSpPr>
            <a:spLocks noGrp="1"/>
          </p:cNvSpPr>
          <p:nvPr>
            <p:ph idx="13" hasCustomPrompt="1"/>
          </p:nvPr>
        </p:nvSpPr>
        <p:spPr>
          <a:xfrm>
            <a:off x="579884" y="2435827"/>
            <a:ext cx="2573002" cy="2152049"/>
          </a:xfrm>
          <a:solidFill>
            <a:schemeClr val="accent4"/>
          </a:solidFill>
        </p:spPr>
        <p:txBody>
          <a:bodyPr lIns="251999" tIns="251999" rIns="324000" bIns="251999"/>
          <a:lstStyle>
            <a:lvl1pPr marL="0" indent="0">
              <a:buFontTx/>
              <a:buNone/>
              <a:defRPr sz="1400">
                <a:solidFill>
                  <a:schemeClr val="tx1"/>
                </a:solidFill>
              </a:defRPr>
            </a:lvl1pPr>
            <a:lvl2pPr marL="0" indent="0">
              <a:buFontTx/>
              <a:buNone/>
              <a:defRPr sz="1200">
                <a:solidFill>
                  <a:schemeClr val="tx1"/>
                </a:solidFill>
              </a:defRPr>
            </a:lvl2pPr>
            <a:lvl3pPr marL="172796">
              <a:defRPr sz="1200"/>
            </a:lvl3pPr>
            <a:lvl4pPr marL="345591">
              <a:defRPr sz="1200"/>
            </a:lvl4pPr>
            <a:lvl5pPr marL="518387">
              <a:defRPr sz="1200"/>
            </a:lvl5pPr>
          </a:lstStyle>
          <a:p>
            <a:pPr lvl="0"/>
            <a:r>
              <a:rPr lang="en-GB" noProof="0"/>
              <a:t>Click to add text.</a:t>
            </a:r>
            <a:br>
              <a:rPr lang="en-GB" noProof="0"/>
            </a:br>
            <a:r>
              <a:rPr lang="en-GB" noProof="0"/>
              <a:t>Use ”Increase List Level” and ”Decrease List Level” buttons to change list levels (Home/Paragraph)</a:t>
            </a:r>
          </a:p>
          <a:p>
            <a:pPr lvl="1"/>
            <a:r>
              <a:rPr lang="en-GB" noProof="0"/>
              <a:t>Second level</a:t>
            </a:r>
          </a:p>
          <a:p>
            <a:pPr lvl="2"/>
            <a:r>
              <a:rPr lang="fi-FI" noProof="0"/>
              <a:t>Third level</a:t>
            </a:r>
          </a:p>
          <a:p>
            <a:pPr lvl="3"/>
            <a:r>
              <a:rPr lang="fi-FI" noProof="0"/>
              <a:t>Fourth level</a:t>
            </a:r>
          </a:p>
          <a:p>
            <a:pPr lvl="4"/>
            <a:r>
              <a:rPr lang="fi-FI" noProof="0"/>
              <a:t>Fifth level</a:t>
            </a:r>
            <a:endParaRPr lang="en-GB" noProof="0"/>
          </a:p>
        </p:txBody>
      </p:sp>
      <p:sp>
        <p:nvSpPr>
          <p:cNvPr id="16" name="Content Placeholder 2">
            <a:extLst>
              <a:ext uri="{FF2B5EF4-FFF2-40B4-BE49-F238E27FC236}">
                <a16:creationId xmlns:a16="http://schemas.microsoft.com/office/drawing/2014/main" id="{62951B31-E4AA-5642-9E83-01DEFC96BC82}"/>
              </a:ext>
            </a:extLst>
          </p:cNvPr>
          <p:cNvSpPr>
            <a:spLocks noGrp="1"/>
          </p:cNvSpPr>
          <p:nvPr>
            <p:ph idx="18" hasCustomPrompt="1"/>
          </p:nvPr>
        </p:nvSpPr>
        <p:spPr>
          <a:xfrm>
            <a:off x="3285500" y="2435827"/>
            <a:ext cx="2573002" cy="2152049"/>
          </a:xfrm>
          <a:solidFill>
            <a:schemeClr val="accent4"/>
          </a:solidFill>
        </p:spPr>
        <p:txBody>
          <a:bodyPr lIns="251999" tIns="251999" rIns="324000" bIns="251999"/>
          <a:lstStyle>
            <a:lvl1pPr marL="0" marR="0" indent="0" algn="l" defTabSz="685783" rtl="0" eaLnBrk="1" fontAlgn="auto" latinLnBrk="0" hangingPunct="1">
              <a:lnSpc>
                <a:spcPct val="110000"/>
              </a:lnSpc>
              <a:spcBef>
                <a:spcPts val="750"/>
              </a:spcBef>
              <a:spcAft>
                <a:spcPts val="0"/>
              </a:spcAft>
              <a:buClrTx/>
              <a:buSzTx/>
              <a:buFontTx/>
              <a:buNone/>
              <a:tabLst/>
              <a:defRPr sz="1400">
                <a:solidFill>
                  <a:schemeClr val="tx1"/>
                </a:solidFill>
              </a:defRPr>
            </a:lvl1pPr>
            <a:lvl2pPr marL="0" indent="0">
              <a:buFontTx/>
              <a:buNone/>
              <a:defRPr sz="1200">
                <a:solidFill>
                  <a:schemeClr val="tx1"/>
                </a:solidFill>
              </a:defRPr>
            </a:lvl2pPr>
            <a:lvl3pPr marL="172796">
              <a:defRPr sz="1200"/>
            </a:lvl3pPr>
            <a:lvl4pPr marL="345591">
              <a:defRPr sz="1200"/>
            </a:lvl4pPr>
            <a:lvl5pPr marL="518387">
              <a:defRPr sz="1200"/>
            </a:lvl5pPr>
          </a:lstStyle>
          <a:p>
            <a:pPr marL="0" marR="0" lvl="0" indent="0" algn="l" defTabSz="685783" rtl="0" eaLnBrk="1" fontAlgn="auto" latinLnBrk="0" hangingPunct="1">
              <a:lnSpc>
                <a:spcPct val="110000"/>
              </a:lnSpc>
              <a:spcBef>
                <a:spcPts val="750"/>
              </a:spcBef>
              <a:spcAft>
                <a:spcPts val="0"/>
              </a:spcAft>
              <a:buClrTx/>
              <a:buSzTx/>
              <a:buFontTx/>
              <a:buNone/>
              <a:tabLst/>
              <a:defRPr/>
            </a:pPr>
            <a:r>
              <a:rPr lang="en-GB" noProof="0"/>
              <a:t>Click to add text.</a:t>
            </a:r>
            <a:br>
              <a:rPr lang="en-GB" noProof="0"/>
            </a:br>
            <a:r>
              <a:rPr lang="en-GB" noProof="0"/>
              <a:t>Do not use tab keys or Bullets button.</a:t>
            </a:r>
          </a:p>
          <a:p>
            <a:pPr lvl="1"/>
            <a:r>
              <a:rPr lang="en-GB" noProof="0"/>
              <a:t>Second level</a:t>
            </a:r>
          </a:p>
          <a:p>
            <a:pPr lvl="2"/>
            <a:r>
              <a:rPr lang="fi-FI" noProof="0"/>
              <a:t>Third level</a:t>
            </a:r>
          </a:p>
          <a:p>
            <a:pPr lvl="3"/>
            <a:r>
              <a:rPr lang="fi-FI" noProof="0"/>
              <a:t>Fourth level</a:t>
            </a:r>
          </a:p>
          <a:p>
            <a:pPr lvl="4"/>
            <a:r>
              <a:rPr lang="fi-FI" noProof="0"/>
              <a:t>Fifth level</a:t>
            </a:r>
            <a:endParaRPr lang="en-GB" noProof="0"/>
          </a:p>
        </p:txBody>
      </p:sp>
      <p:sp>
        <p:nvSpPr>
          <p:cNvPr id="17" name="Content Placeholder 2">
            <a:extLst>
              <a:ext uri="{FF2B5EF4-FFF2-40B4-BE49-F238E27FC236}">
                <a16:creationId xmlns:a16="http://schemas.microsoft.com/office/drawing/2014/main" id="{923E5C01-5525-0E4F-BFEE-0E8F1EAE1014}"/>
              </a:ext>
            </a:extLst>
          </p:cNvPr>
          <p:cNvSpPr>
            <a:spLocks noGrp="1"/>
          </p:cNvSpPr>
          <p:nvPr>
            <p:ph idx="19" hasCustomPrompt="1"/>
          </p:nvPr>
        </p:nvSpPr>
        <p:spPr>
          <a:xfrm>
            <a:off x="5994737" y="2435827"/>
            <a:ext cx="2573002" cy="2152049"/>
          </a:xfrm>
          <a:solidFill>
            <a:schemeClr val="accent4"/>
          </a:solidFill>
        </p:spPr>
        <p:txBody>
          <a:bodyPr lIns="251999" tIns="251999" rIns="324000" bIns="251999"/>
          <a:lstStyle>
            <a:lvl1pPr marL="0" indent="0">
              <a:buFontTx/>
              <a:buNone/>
              <a:defRPr sz="1400">
                <a:solidFill>
                  <a:schemeClr val="tx1"/>
                </a:solidFill>
              </a:defRPr>
            </a:lvl1pPr>
            <a:lvl2pPr marL="0" indent="0">
              <a:buFontTx/>
              <a:buNone/>
              <a:defRPr sz="1200">
                <a:solidFill>
                  <a:schemeClr val="tx1"/>
                </a:solidFill>
              </a:defRPr>
            </a:lvl2pPr>
            <a:lvl3pPr marL="172796">
              <a:defRPr sz="1200"/>
            </a:lvl3pPr>
            <a:lvl4pPr marL="345591">
              <a:defRPr sz="1200"/>
            </a:lvl4pPr>
            <a:lvl5pPr marL="518387">
              <a:defRPr sz="1200"/>
            </a:lvl5pPr>
          </a:lstStyle>
          <a:p>
            <a:pPr lvl="0"/>
            <a:r>
              <a:rPr lang="en-GB" noProof="0"/>
              <a:t>Click to add text.</a:t>
            </a:r>
          </a:p>
          <a:p>
            <a:pPr lvl="1"/>
            <a:r>
              <a:rPr lang="en-GB" noProof="0"/>
              <a:t>Second level</a:t>
            </a:r>
          </a:p>
          <a:p>
            <a:pPr lvl="2"/>
            <a:r>
              <a:rPr lang="fi-FI" noProof="0"/>
              <a:t>Third level</a:t>
            </a:r>
          </a:p>
          <a:p>
            <a:pPr lvl="3"/>
            <a:r>
              <a:rPr lang="fi-FI" noProof="0"/>
              <a:t>Fourth level</a:t>
            </a:r>
          </a:p>
          <a:p>
            <a:pPr lvl="4"/>
            <a:r>
              <a:rPr lang="fi-FI" noProof="0"/>
              <a:t>Fifth level</a:t>
            </a:r>
            <a:endParaRPr lang="en-GB" noProof="0"/>
          </a:p>
        </p:txBody>
      </p:sp>
      <p:sp>
        <p:nvSpPr>
          <p:cNvPr id="4" name="Footer Placeholder 3"/>
          <p:cNvSpPr>
            <a:spLocks noGrp="1"/>
          </p:cNvSpPr>
          <p:nvPr>
            <p:ph type="ftr" sz="quarter" idx="11"/>
          </p:nvPr>
        </p:nvSpPr>
        <p:spPr/>
        <p:txBody>
          <a:bodyPr/>
          <a:lstStyle/>
          <a:p>
            <a:r>
              <a:rPr lang="en-GB" noProof="0"/>
              <a:t>Confidential</a:t>
            </a:r>
          </a:p>
        </p:txBody>
      </p:sp>
      <p:sp>
        <p:nvSpPr>
          <p:cNvPr id="5" name="Slide Number Placeholder 4"/>
          <p:cNvSpPr>
            <a:spLocks noGrp="1"/>
          </p:cNvSpPr>
          <p:nvPr>
            <p:ph type="sldNum" sz="quarter" idx="12"/>
          </p:nvPr>
        </p:nvSpPr>
        <p:spPr/>
        <p:txBody>
          <a:bodyPr/>
          <a:lstStyle/>
          <a:p>
            <a:fld id="{3644D4AD-7034-5E45-AAAE-D685B84B781D}" type="slidenum">
              <a:rPr lang="en-GB" noProof="0" smtClean="0"/>
              <a:t>‹#›</a:t>
            </a:fld>
            <a:endParaRPr lang="en-GB" noProof="0"/>
          </a:p>
        </p:txBody>
      </p:sp>
      <p:sp>
        <p:nvSpPr>
          <p:cNvPr id="12" name="Text Placeholder 6" title="Logo"/>
          <p:cNvSpPr>
            <a:spLocks noGrp="1"/>
          </p:cNvSpPr>
          <p:nvPr>
            <p:ph type="body" sz="quarter" idx="22" hasCustomPrompt="1"/>
          </p:nvPr>
        </p:nvSpPr>
        <p:spPr>
          <a:xfrm>
            <a:off x="129600" y="118800"/>
            <a:ext cx="568800" cy="140400"/>
          </a:xfrm>
          <a:blipFill dpi="0" rotWithShape="1">
            <a:blip r:embed="rId2">
              <a:extLst>
                <a:ext uri="{28A0092B-C50C-407E-A947-70E740481C1C}">
                  <a14:useLocalDpi xmlns:a14="http://schemas.microsoft.com/office/drawing/2010/main" val="0"/>
                </a:ext>
              </a:extLst>
            </a:blip>
            <a:srcRect/>
            <a:stretch>
              <a:fillRect/>
            </a:stretch>
          </a:blipFill>
        </p:spPr>
        <p:txBody>
          <a:bodyPr rIns="0"/>
          <a:lstStyle>
            <a:lvl1pPr marL="0" indent="0">
              <a:buFontTx/>
              <a:buNone/>
              <a:defRPr sz="100">
                <a:solidFill>
                  <a:srgbClr val="E6E6E6"/>
                </a:solidFill>
              </a:defRPr>
            </a:lvl1pPr>
            <a:lvl2pPr marL="342892" indent="0">
              <a:buFontTx/>
              <a:buNone/>
              <a:defRPr sz="800">
                <a:solidFill>
                  <a:schemeClr val="bg2"/>
                </a:solidFill>
              </a:defRPr>
            </a:lvl2pPr>
            <a:lvl3pPr marL="685783" indent="0">
              <a:buFontTx/>
              <a:buNone/>
              <a:defRPr sz="800">
                <a:solidFill>
                  <a:schemeClr val="bg2"/>
                </a:solidFill>
              </a:defRPr>
            </a:lvl3pPr>
            <a:lvl4pPr marL="1028675" indent="0">
              <a:buFontTx/>
              <a:buNone/>
              <a:defRPr sz="800">
                <a:solidFill>
                  <a:schemeClr val="bg2"/>
                </a:solidFill>
              </a:defRPr>
            </a:lvl4pPr>
            <a:lvl5pPr marL="1371566" indent="0">
              <a:buFontTx/>
              <a:buNone/>
              <a:defRPr sz="800">
                <a:solidFill>
                  <a:schemeClr val="bg2"/>
                </a:solidFill>
              </a:defRPr>
            </a:lvl5pPr>
          </a:lstStyle>
          <a:p>
            <a:pPr lvl="0"/>
            <a:r>
              <a:rPr lang="fi-FI"/>
              <a:t> </a:t>
            </a:r>
            <a:endParaRPr lang="en-GB"/>
          </a:p>
        </p:txBody>
      </p:sp>
    </p:spTree>
    <p:extLst>
      <p:ext uri="{BB962C8B-B14F-4D97-AF65-F5344CB8AC3E}">
        <p14:creationId xmlns:p14="http://schemas.microsoft.com/office/powerpoint/2010/main" val="2445035364"/>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op picture, 2 wide Title and 3 Content light">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321E4763-279A-4146-BC66-655DC4719BE7}"/>
              </a:ext>
            </a:extLst>
          </p:cNvPr>
          <p:cNvSpPr>
            <a:spLocks noGrp="1" noChangeAspect="1"/>
          </p:cNvSpPr>
          <p:nvPr>
            <p:ph type="pic" idx="15"/>
          </p:nvPr>
        </p:nvSpPr>
        <p:spPr>
          <a:xfrm>
            <a:off x="0" y="1"/>
            <a:ext cx="9144000" cy="3163331"/>
          </a:xfrm>
          <a:solidFill>
            <a:srgbClr val="E0DED8"/>
          </a:solidFill>
        </p:spPr>
        <p:txBody>
          <a:bodyPr anchor="t"/>
          <a:lstStyle>
            <a:lvl1pPr marL="0" indent="0" algn="ctr">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US" noProof="0"/>
              <a:t>Click icon to add picture</a:t>
            </a:r>
            <a:endParaRPr lang="en-GB" noProof="0"/>
          </a:p>
        </p:txBody>
      </p:sp>
      <p:sp>
        <p:nvSpPr>
          <p:cNvPr id="9" name="Content Placeholder 2">
            <a:extLst>
              <a:ext uri="{FF2B5EF4-FFF2-40B4-BE49-F238E27FC236}">
                <a16:creationId xmlns:a16="http://schemas.microsoft.com/office/drawing/2014/main" id="{8C0D1E27-7E26-5B42-A54D-CD9480D6C23E}"/>
              </a:ext>
            </a:extLst>
          </p:cNvPr>
          <p:cNvSpPr>
            <a:spLocks noGrp="1"/>
          </p:cNvSpPr>
          <p:nvPr>
            <p:ph idx="21"/>
          </p:nvPr>
        </p:nvSpPr>
        <p:spPr>
          <a:xfrm>
            <a:off x="576264" y="1102264"/>
            <a:ext cx="2573002" cy="367946"/>
          </a:xfrm>
        </p:spPr>
        <p:txBody>
          <a:bodyPr rIns="0"/>
          <a:lstStyle>
            <a:lvl1pPr marL="0" indent="0">
              <a:buFontTx/>
              <a:buNone/>
              <a:defRPr sz="1600" b="1">
                <a:solidFill>
                  <a:schemeClr val="bg2"/>
                </a:solidFill>
              </a:defRPr>
            </a:lvl1pPr>
            <a:lvl2pPr>
              <a:defRPr sz="900"/>
            </a:lvl2pPr>
          </a:lstStyle>
          <a:p>
            <a:pPr lvl="0"/>
            <a:r>
              <a:rPr lang="en-US" noProof="0"/>
              <a:t>Edit Master text styles</a:t>
            </a:r>
          </a:p>
        </p:txBody>
      </p:sp>
      <p:sp>
        <p:nvSpPr>
          <p:cNvPr id="2" name="Title 1"/>
          <p:cNvSpPr>
            <a:spLocks noGrp="1"/>
          </p:cNvSpPr>
          <p:nvPr>
            <p:ph type="title"/>
          </p:nvPr>
        </p:nvSpPr>
        <p:spPr>
          <a:xfrm>
            <a:off x="576263" y="1477928"/>
            <a:ext cx="7991475" cy="721576"/>
          </a:xfrm>
        </p:spPr>
        <p:txBody>
          <a:bodyPr>
            <a:normAutofit/>
          </a:bodyPr>
          <a:lstStyle>
            <a:lvl1pPr>
              <a:defRPr sz="2400">
                <a:solidFill>
                  <a:schemeClr val="bg2"/>
                </a:solidFill>
              </a:defRPr>
            </a:lvl1pPr>
          </a:lstStyle>
          <a:p>
            <a:r>
              <a:rPr lang="en-US" noProof="0"/>
              <a:t>Click to edit Master title style</a:t>
            </a:r>
            <a:endParaRPr lang="en-GB" noProof="0"/>
          </a:p>
        </p:txBody>
      </p:sp>
      <p:sp>
        <p:nvSpPr>
          <p:cNvPr id="16" name="Content Placeholder 2">
            <a:extLst>
              <a:ext uri="{FF2B5EF4-FFF2-40B4-BE49-F238E27FC236}">
                <a16:creationId xmlns:a16="http://schemas.microsoft.com/office/drawing/2014/main" id="{8342AF1C-BA7E-D449-BFF0-740999F94E3D}"/>
              </a:ext>
            </a:extLst>
          </p:cNvPr>
          <p:cNvSpPr>
            <a:spLocks noGrp="1"/>
          </p:cNvSpPr>
          <p:nvPr>
            <p:ph idx="13" hasCustomPrompt="1"/>
          </p:nvPr>
        </p:nvSpPr>
        <p:spPr>
          <a:xfrm>
            <a:off x="579884" y="2435827"/>
            <a:ext cx="2573002" cy="2152049"/>
          </a:xfrm>
          <a:solidFill>
            <a:schemeClr val="accent4"/>
          </a:solidFill>
        </p:spPr>
        <p:txBody>
          <a:bodyPr lIns="251999" tIns="251999" rIns="324000" bIns="251999"/>
          <a:lstStyle>
            <a:lvl1pPr marL="0" indent="0">
              <a:buFontTx/>
              <a:buNone/>
              <a:defRPr sz="1400">
                <a:solidFill>
                  <a:schemeClr val="tx1"/>
                </a:solidFill>
              </a:defRPr>
            </a:lvl1pPr>
            <a:lvl2pPr marL="0" indent="0">
              <a:buFontTx/>
              <a:buNone/>
              <a:defRPr sz="1200">
                <a:solidFill>
                  <a:schemeClr val="tx1"/>
                </a:solidFill>
              </a:defRPr>
            </a:lvl2pPr>
            <a:lvl3pPr marL="172796">
              <a:defRPr sz="1200"/>
            </a:lvl3pPr>
            <a:lvl4pPr marL="345591">
              <a:defRPr sz="1200"/>
            </a:lvl4pPr>
            <a:lvl5pPr marL="518387">
              <a:defRPr sz="1200"/>
            </a:lvl5pPr>
          </a:lstStyle>
          <a:p>
            <a:pPr lvl="0"/>
            <a:r>
              <a:rPr lang="en-GB" noProof="0"/>
              <a:t>Click to add text.</a:t>
            </a:r>
            <a:br>
              <a:rPr lang="en-GB" noProof="0"/>
            </a:br>
            <a:r>
              <a:rPr lang="en-GB" noProof="0"/>
              <a:t>Use ”Increase List Level” and ”Decrease List Level” buttons to change list levels (Home/Paragraph)</a:t>
            </a:r>
          </a:p>
          <a:p>
            <a:pPr lvl="1"/>
            <a:r>
              <a:rPr lang="en-GB" noProof="0"/>
              <a:t>Second level</a:t>
            </a:r>
          </a:p>
          <a:p>
            <a:pPr lvl="2"/>
            <a:r>
              <a:rPr lang="fi-FI" noProof="0"/>
              <a:t>Third level</a:t>
            </a:r>
          </a:p>
          <a:p>
            <a:pPr lvl="3"/>
            <a:r>
              <a:rPr lang="fi-FI" noProof="0"/>
              <a:t>Fourth level</a:t>
            </a:r>
          </a:p>
          <a:p>
            <a:pPr lvl="4"/>
            <a:r>
              <a:rPr lang="fi-FI" noProof="0"/>
              <a:t>Fifth level</a:t>
            </a:r>
            <a:endParaRPr lang="en-GB" noProof="0"/>
          </a:p>
        </p:txBody>
      </p:sp>
      <p:sp>
        <p:nvSpPr>
          <p:cNvPr id="14" name="Content Placeholder 2">
            <a:extLst>
              <a:ext uri="{FF2B5EF4-FFF2-40B4-BE49-F238E27FC236}">
                <a16:creationId xmlns:a16="http://schemas.microsoft.com/office/drawing/2014/main" id="{E4438332-FD9A-6143-985B-10CEC6BA4DDF}"/>
              </a:ext>
            </a:extLst>
          </p:cNvPr>
          <p:cNvSpPr>
            <a:spLocks noGrp="1"/>
          </p:cNvSpPr>
          <p:nvPr>
            <p:ph idx="18" hasCustomPrompt="1"/>
          </p:nvPr>
        </p:nvSpPr>
        <p:spPr>
          <a:xfrm>
            <a:off x="3285500" y="2435827"/>
            <a:ext cx="2573002" cy="2152049"/>
          </a:xfrm>
          <a:solidFill>
            <a:schemeClr val="accent4"/>
          </a:solidFill>
        </p:spPr>
        <p:txBody>
          <a:bodyPr lIns="251999" tIns="251999" rIns="324000" bIns="251999"/>
          <a:lstStyle>
            <a:lvl1pPr marL="0" marR="0" indent="0" algn="l" defTabSz="685783" rtl="0" eaLnBrk="1" fontAlgn="auto" latinLnBrk="0" hangingPunct="1">
              <a:lnSpc>
                <a:spcPct val="110000"/>
              </a:lnSpc>
              <a:spcBef>
                <a:spcPts val="750"/>
              </a:spcBef>
              <a:spcAft>
                <a:spcPts val="0"/>
              </a:spcAft>
              <a:buClrTx/>
              <a:buSzTx/>
              <a:buFontTx/>
              <a:buNone/>
              <a:tabLst/>
              <a:defRPr sz="1400">
                <a:solidFill>
                  <a:schemeClr val="tx1"/>
                </a:solidFill>
              </a:defRPr>
            </a:lvl1pPr>
            <a:lvl2pPr marL="0" indent="0">
              <a:buFontTx/>
              <a:buNone/>
              <a:defRPr sz="1200">
                <a:solidFill>
                  <a:schemeClr val="tx1"/>
                </a:solidFill>
              </a:defRPr>
            </a:lvl2pPr>
            <a:lvl3pPr marL="172796">
              <a:defRPr sz="1200"/>
            </a:lvl3pPr>
            <a:lvl4pPr marL="345591">
              <a:defRPr sz="1200"/>
            </a:lvl4pPr>
            <a:lvl5pPr marL="518387">
              <a:defRPr sz="1200"/>
            </a:lvl5pPr>
          </a:lstStyle>
          <a:p>
            <a:pPr marL="0" marR="0" lvl="0" indent="0" algn="l" defTabSz="685783" rtl="0" eaLnBrk="1" fontAlgn="auto" latinLnBrk="0" hangingPunct="1">
              <a:lnSpc>
                <a:spcPct val="110000"/>
              </a:lnSpc>
              <a:spcBef>
                <a:spcPts val="750"/>
              </a:spcBef>
              <a:spcAft>
                <a:spcPts val="0"/>
              </a:spcAft>
              <a:buClrTx/>
              <a:buSzTx/>
              <a:buFontTx/>
              <a:buNone/>
              <a:tabLst/>
              <a:defRPr/>
            </a:pPr>
            <a:r>
              <a:rPr lang="en-GB" noProof="0"/>
              <a:t>Click to add text.</a:t>
            </a:r>
            <a:br>
              <a:rPr lang="en-GB" noProof="0"/>
            </a:br>
            <a:r>
              <a:rPr lang="en-GB" noProof="0"/>
              <a:t>Do not use tab keys or Bullets button.</a:t>
            </a:r>
          </a:p>
          <a:p>
            <a:pPr lvl="1"/>
            <a:r>
              <a:rPr lang="en-GB" noProof="0"/>
              <a:t>Second level</a:t>
            </a:r>
          </a:p>
          <a:p>
            <a:pPr lvl="2"/>
            <a:r>
              <a:rPr lang="fi-FI" noProof="0"/>
              <a:t>Third level</a:t>
            </a:r>
          </a:p>
          <a:p>
            <a:pPr lvl="3"/>
            <a:r>
              <a:rPr lang="fi-FI" noProof="0"/>
              <a:t>Fourth level</a:t>
            </a:r>
          </a:p>
          <a:p>
            <a:pPr lvl="4"/>
            <a:r>
              <a:rPr lang="fi-FI" noProof="0"/>
              <a:t>Fifth level</a:t>
            </a:r>
            <a:endParaRPr lang="en-GB" noProof="0"/>
          </a:p>
        </p:txBody>
      </p:sp>
      <p:sp>
        <p:nvSpPr>
          <p:cNvPr id="4" name="Content Placeholder 3"/>
          <p:cNvSpPr>
            <a:spLocks noGrp="1"/>
          </p:cNvSpPr>
          <p:nvPr>
            <p:ph sz="quarter" idx="22"/>
          </p:nvPr>
        </p:nvSpPr>
        <p:spPr>
          <a:xfrm>
            <a:off x="5991115" y="2435225"/>
            <a:ext cx="2574000" cy="2152650"/>
          </a:xfrm>
          <a:solidFill>
            <a:schemeClr val="accent4"/>
          </a:solidFill>
        </p:spPr>
        <p:txBody>
          <a:bodyPr vert="horz" lIns="251999" tIns="251999" rIns="324000" bIns="251999" rtlCol="0">
            <a:noAutofit/>
          </a:bodyPr>
          <a:lstStyle>
            <a:lvl1pPr marL="0" indent="0">
              <a:buFontTx/>
              <a:buNone/>
              <a:defRPr lang="en-US" sz="1400" dirty="0" smtClean="0"/>
            </a:lvl1pPr>
            <a:lvl2pPr>
              <a:defRPr lang="en-US" sz="1200" dirty="0" smtClean="0"/>
            </a:lvl2pPr>
            <a:lvl3pPr>
              <a:defRPr lang="en-US" sz="1200" dirty="0" smtClean="0"/>
            </a:lvl3pPr>
            <a:lvl4pPr>
              <a:defRPr lang="en-US" sz="1200" dirty="0" smtClean="0"/>
            </a:lvl4pPr>
            <a:lvl5pPr>
              <a:defRPr lang="en-GB" sz="1200" dirty="0"/>
            </a:lvl5pPr>
          </a:lstStyle>
          <a:p>
            <a:pPr marR="0" lvl="0" fontAlgn="auto">
              <a:spcAft>
                <a:spcPts val="0"/>
              </a:spcAft>
              <a:buClrTx/>
              <a:buSzTx/>
              <a:tabLst/>
            </a:pPr>
            <a:r>
              <a:rPr lang="en-US"/>
              <a:t>Edit Master text styles</a:t>
            </a:r>
          </a:p>
          <a:p>
            <a:pPr marR="0" lvl="1" fontAlgn="auto">
              <a:spcAft>
                <a:spcPts val="0"/>
              </a:spcAft>
              <a:buClrTx/>
              <a:buSzTx/>
              <a:tabLst/>
            </a:pPr>
            <a:r>
              <a:rPr lang="en-US"/>
              <a:t>Second level</a:t>
            </a:r>
          </a:p>
          <a:p>
            <a:pPr marR="0" lvl="2" fontAlgn="auto">
              <a:spcAft>
                <a:spcPts val="0"/>
              </a:spcAft>
              <a:buClrTx/>
              <a:buSzTx/>
              <a:tabLst/>
            </a:pPr>
            <a:r>
              <a:rPr lang="en-US"/>
              <a:t>Third level</a:t>
            </a:r>
          </a:p>
          <a:p>
            <a:pPr marR="0" lvl="3" fontAlgn="auto">
              <a:spcAft>
                <a:spcPts val="0"/>
              </a:spcAft>
              <a:buClrTx/>
              <a:buSzTx/>
              <a:tabLst/>
            </a:pPr>
            <a:r>
              <a:rPr lang="en-US"/>
              <a:t>Fourth level</a:t>
            </a:r>
          </a:p>
          <a:p>
            <a:pPr marR="0" lvl="4" fontAlgn="auto">
              <a:spcAft>
                <a:spcPts val="0"/>
              </a:spcAft>
              <a:buClrTx/>
              <a:buSzTx/>
              <a:tabLst/>
            </a:pPr>
            <a:r>
              <a:rPr lang="en-US"/>
              <a:t>Fifth level</a:t>
            </a:r>
            <a:endParaRPr lang="en-GB"/>
          </a:p>
        </p:txBody>
      </p:sp>
      <p:sp>
        <p:nvSpPr>
          <p:cNvPr id="5" name="Footer Placeholder 4"/>
          <p:cNvSpPr>
            <a:spLocks noGrp="1"/>
          </p:cNvSpPr>
          <p:nvPr>
            <p:ph type="ftr" sz="quarter" idx="11"/>
          </p:nvPr>
        </p:nvSpPr>
        <p:spPr/>
        <p:txBody>
          <a:bodyPr/>
          <a:lstStyle/>
          <a:p>
            <a:r>
              <a:rPr lang="en-GB" noProof="0"/>
              <a:t>Confidential</a:t>
            </a:r>
          </a:p>
        </p:txBody>
      </p:sp>
      <p:sp>
        <p:nvSpPr>
          <p:cNvPr id="6" name="Slide Number Placeholder 5"/>
          <p:cNvSpPr>
            <a:spLocks noGrp="1"/>
          </p:cNvSpPr>
          <p:nvPr>
            <p:ph type="sldNum" sz="quarter" idx="12"/>
          </p:nvPr>
        </p:nvSpPr>
        <p:spPr/>
        <p:txBody>
          <a:bodyPr/>
          <a:lstStyle/>
          <a:p>
            <a:fld id="{3644D4AD-7034-5E45-AAAE-D685B84B781D}" type="slidenum">
              <a:rPr lang="en-GB" noProof="0" smtClean="0"/>
              <a:t>‹#›</a:t>
            </a:fld>
            <a:endParaRPr lang="en-GB" noProof="0"/>
          </a:p>
        </p:txBody>
      </p:sp>
      <p:sp>
        <p:nvSpPr>
          <p:cNvPr id="11" name="Text Placeholder 6" title="Logo"/>
          <p:cNvSpPr>
            <a:spLocks noGrp="1"/>
          </p:cNvSpPr>
          <p:nvPr>
            <p:ph type="body" sz="quarter" idx="23" hasCustomPrompt="1"/>
          </p:nvPr>
        </p:nvSpPr>
        <p:spPr>
          <a:xfrm>
            <a:off x="129600" y="118800"/>
            <a:ext cx="568800" cy="140400"/>
          </a:xfrm>
          <a:blipFill dpi="0" rotWithShape="1">
            <a:blip r:embed="rId2">
              <a:extLst>
                <a:ext uri="{28A0092B-C50C-407E-A947-70E740481C1C}">
                  <a14:useLocalDpi xmlns:a14="http://schemas.microsoft.com/office/drawing/2010/main" val="0"/>
                </a:ext>
              </a:extLst>
            </a:blip>
            <a:srcRect/>
            <a:stretch>
              <a:fillRect/>
            </a:stretch>
          </a:blipFill>
        </p:spPr>
        <p:txBody>
          <a:bodyPr rIns="0"/>
          <a:lstStyle>
            <a:lvl1pPr marL="0" indent="0">
              <a:buFontTx/>
              <a:buNone/>
              <a:defRPr sz="100">
                <a:solidFill>
                  <a:srgbClr val="E6E6E6"/>
                </a:solidFill>
              </a:defRPr>
            </a:lvl1pPr>
            <a:lvl2pPr marL="342892" indent="0">
              <a:buFontTx/>
              <a:buNone/>
              <a:defRPr sz="800">
                <a:solidFill>
                  <a:schemeClr val="bg2"/>
                </a:solidFill>
              </a:defRPr>
            </a:lvl2pPr>
            <a:lvl3pPr marL="685783" indent="0">
              <a:buFontTx/>
              <a:buNone/>
              <a:defRPr sz="800">
                <a:solidFill>
                  <a:schemeClr val="bg2"/>
                </a:solidFill>
              </a:defRPr>
            </a:lvl3pPr>
            <a:lvl4pPr marL="1028675" indent="0">
              <a:buFontTx/>
              <a:buNone/>
              <a:defRPr sz="800">
                <a:solidFill>
                  <a:schemeClr val="bg2"/>
                </a:solidFill>
              </a:defRPr>
            </a:lvl4pPr>
            <a:lvl5pPr marL="1371566" indent="0">
              <a:buFontTx/>
              <a:buNone/>
              <a:defRPr sz="800">
                <a:solidFill>
                  <a:schemeClr val="bg2"/>
                </a:solidFill>
              </a:defRPr>
            </a:lvl5pPr>
          </a:lstStyle>
          <a:p>
            <a:pPr lvl="0"/>
            <a:r>
              <a:rPr lang="fi-FI"/>
              <a:t> </a:t>
            </a:r>
            <a:endParaRPr lang="en-GB"/>
          </a:p>
        </p:txBody>
      </p:sp>
    </p:spTree>
    <p:extLst>
      <p:ext uri="{BB962C8B-B14F-4D97-AF65-F5344CB8AC3E}">
        <p14:creationId xmlns:p14="http://schemas.microsoft.com/office/powerpoint/2010/main" val="4124027372"/>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op picture, 2 Title and 4 Content light">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DFB68184-CA1A-5240-886F-1684FEC22093}"/>
              </a:ext>
            </a:extLst>
          </p:cNvPr>
          <p:cNvSpPr>
            <a:spLocks noGrp="1" noChangeAspect="1"/>
          </p:cNvSpPr>
          <p:nvPr>
            <p:ph type="pic" idx="14"/>
          </p:nvPr>
        </p:nvSpPr>
        <p:spPr>
          <a:xfrm>
            <a:off x="0" y="1"/>
            <a:ext cx="9144000" cy="3163331"/>
          </a:xfrm>
          <a:solidFill>
            <a:srgbClr val="E0DED8"/>
          </a:solidFill>
        </p:spPr>
        <p:txBody>
          <a:bodyPr anchor="t"/>
          <a:lstStyle>
            <a:lvl1pPr marL="0" indent="0" algn="ctr">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US" noProof="0"/>
              <a:t>Click icon to add picture</a:t>
            </a:r>
            <a:endParaRPr lang="en-GB" noProof="0"/>
          </a:p>
        </p:txBody>
      </p:sp>
      <p:sp>
        <p:nvSpPr>
          <p:cNvPr id="2" name="Title 1"/>
          <p:cNvSpPr>
            <a:spLocks noGrp="1"/>
          </p:cNvSpPr>
          <p:nvPr>
            <p:ph type="title"/>
          </p:nvPr>
        </p:nvSpPr>
        <p:spPr>
          <a:xfrm>
            <a:off x="576264" y="768096"/>
            <a:ext cx="3400314" cy="699198"/>
          </a:xfrm>
        </p:spPr>
        <p:txBody>
          <a:bodyPr/>
          <a:lstStyle>
            <a:lvl1pPr>
              <a:defRPr>
                <a:solidFill>
                  <a:schemeClr val="bg2"/>
                </a:solidFill>
              </a:defRPr>
            </a:lvl1pPr>
          </a:lstStyle>
          <a:p>
            <a:r>
              <a:rPr lang="en-US" noProof="0"/>
              <a:t>Click to edit Master title style</a:t>
            </a:r>
            <a:endParaRPr lang="en-GB" noProof="0"/>
          </a:p>
        </p:txBody>
      </p:sp>
      <p:sp>
        <p:nvSpPr>
          <p:cNvPr id="11" name="Content Placeholder 2">
            <a:extLst>
              <a:ext uri="{FF2B5EF4-FFF2-40B4-BE49-F238E27FC236}">
                <a16:creationId xmlns:a16="http://schemas.microsoft.com/office/drawing/2014/main" id="{87DEEAA0-107A-CB4C-9D52-4CEE5A94FA6B}"/>
              </a:ext>
            </a:extLst>
          </p:cNvPr>
          <p:cNvSpPr>
            <a:spLocks noGrp="1"/>
          </p:cNvSpPr>
          <p:nvPr>
            <p:ph idx="16"/>
          </p:nvPr>
        </p:nvSpPr>
        <p:spPr>
          <a:xfrm>
            <a:off x="576264" y="1477927"/>
            <a:ext cx="3407908" cy="573296"/>
          </a:xfrm>
        </p:spPr>
        <p:txBody>
          <a:bodyPr rIns="0"/>
          <a:lstStyle>
            <a:lvl1pPr marL="0" indent="0">
              <a:buFontTx/>
              <a:buNone/>
              <a:defRPr sz="1400">
                <a:solidFill>
                  <a:schemeClr val="bg2"/>
                </a:solidFill>
              </a:defRPr>
            </a:lvl1pPr>
            <a:lvl2pPr marL="0" indent="0">
              <a:buFontTx/>
              <a:buNone/>
              <a:defRPr sz="1400">
                <a:solidFill>
                  <a:schemeClr val="bg2"/>
                </a:solidFill>
              </a:defRPr>
            </a:lvl2pPr>
          </a:lstStyle>
          <a:p>
            <a:pPr lvl="0"/>
            <a:r>
              <a:rPr lang="en-US" noProof="0"/>
              <a:t>Edit Master text styles</a:t>
            </a:r>
          </a:p>
          <a:p>
            <a:pPr lvl="1"/>
            <a:r>
              <a:rPr lang="en-US" noProof="0"/>
              <a:t>Second level</a:t>
            </a:r>
          </a:p>
        </p:txBody>
      </p:sp>
      <p:sp>
        <p:nvSpPr>
          <p:cNvPr id="44" name="Content Placeholder 2">
            <a:extLst>
              <a:ext uri="{FF2B5EF4-FFF2-40B4-BE49-F238E27FC236}">
                <a16:creationId xmlns:a16="http://schemas.microsoft.com/office/drawing/2014/main" id="{4D529F2E-8730-8942-9F56-7FAF5E921BB4}"/>
              </a:ext>
            </a:extLst>
          </p:cNvPr>
          <p:cNvSpPr>
            <a:spLocks noGrp="1"/>
          </p:cNvSpPr>
          <p:nvPr>
            <p:ph idx="21" hasCustomPrompt="1"/>
          </p:nvPr>
        </p:nvSpPr>
        <p:spPr>
          <a:xfrm>
            <a:off x="579601" y="2437201"/>
            <a:ext cx="1892067" cy="2152049"/>
          </a:xfrm>
          <a:solidFill>
            <a:schemeClr val="accent4"/>
          </a:solidFill>
        </p:spPr>
        <p:txBody>
          <a:bodyPr lIns="251999" tIns="251999" rIns="324000" bIns="251999"/>
          <a:lstStyle>
            <a:lvl1pPr marL="0" indent="0">
              <a:buFontTx/>
              <a:buNone/>
              <a:defRPr sz="1400">
                <a:solidFill>
                  <a:schemeClr val="tx1"/>
                </a:solidFill>
              </a:defRPr>
            </a:lvl1pPr>
            <a:lvl2pPr marL="0" indent="0">
              <a:buFontTx/>
              <a:buNone/>
              <a:defRPr sz="1200">
                <a:solidFill>
                  <a:schemeClr val="tx1"/>
                </a:solidFill>
              </a:defRPr>
            </a:lvl2pPr>
            <a:lvl3pPr marL="172796">
              <a:defRPr sz="1200"/>
            </a:lvl3pPr>
            <a:lvl4pPr marL="345591">
              <a:defRPr sz="1200"/>
            </a:lvl4pPr>
            <a:lvl5pPr marL="518387">
              <a:defRPr sz="1200"/>
            </a:lvl5pPr>
          </a:lstStyle>
          <a:p>
            <a:pPr lvl="0"/>
            <a:r>
              <a:rPr lang="fi-FI" noProof="0"/>
              <a:t>Click to add text</a:t>
            </a:r>
            <a:endParaRPr lang="en-GB" noProof="0"/>
          </a:p>
          <a:p>
            <a:pPr lvl="1"/>
            <a:r>
              <a:rPr lang="en-GB" noProof="0"/>
              <a:t>Second level</a:t>
            </a:r>
          </a:p>
          <a:p>
            <a:pPr lvl="2"/>
            <a:r>
              <a:rPr lang="fi-FI" noProof="0"/>
              <a:t>Third level</a:t>
            </a:r>
          </a:p>
          <a:p>
            <a:pPr lvl="3"/>
            <a:r>
              <a:rPr lang="fi-FI" noProof="0"/>
              <a:t>Fourth level</a:t>
            </a:r>
          </a:p>
          <a:p>
            <a:pPr lvl="4"/>
            <a:r>
              <a:rPr lang="fi-FI" noProof="0"/>
              <a:t>Fifth level</a:t>
            </a:r>
            <a:endParaRPr lang="en-GB" noProof="0"/>
          </a:p>
        </p:txBody>
      </p:sp>
      <p:sp>
        <p:nvSpPr>
          <p:cNvPr id="41" name="Content Placeholder 2">
            <a:extLst>
              <a:ext uri="{FF2B5EF4-FFF2-40B4-BE49-F238E27FC236}">
                <a16:creationId xmlns:a16="http://schemas.microsoft.com/office/drawing/2014/main" id="{470E3256-2D9B-BF48-9E15-6C19A171143E}"/>
              </a:ext>
            </a:extLst>
          </p:cNvPr>
          <p:cNvSpPr>
            <a:spLocks noGrp="1"/>
          </p:cNvSpPr>
          <p:nvPr>
            <p:ph idx="13" hasCustomPrompt="1"/>
          </p:nvPr>
        </p:nvSpPr>
        <p:spPr>
          <a:xfrm>
            <a:off x="2609399" y="2435827"/>
            <a:ext cx="1892067" cy="2152049"/>
          </a:xfrm>
          <a:solidFill>
            <a:schemeClr val="accent4"/>
          </a:solidFill>
        </p:spPr>
        <p:txBody>
          <a:bodyPr lIns="251999" tIns="251999" rIns="324000" bIns="251999"/>
          <a:lstStyle>
            <a:lvl1pPr marL="0" indent="0">
              <a:buFontTx/>
              <a:buNone/>
              <a:defRPr sz="1400">
                <a:solidFill>
                  <a:schemeClr val="tx1"/>
                </a:solidFill>
              </a:defRPr>
            </a:lvl1pPr>
            <a:lvl2pPr marL="0" indent="0">
              <a:buFontTx/>
              <a:buNone/>
              <a:defRPr sz="1200">
                <a:solidFill>
                  <a:schemeClr val="tx1"/>
                </a:solidFill>
              </a:defRPr>
            </a:lvl2pPr>
            <a:lvl3pPr marL="172796">
              <a:defRPr sz="1200"/>
            </a:lvl3pPr>
            <a:lvl4pPr marL="345591">
              <a:defRPr sz="1200"/>
            </a:lvl4pPr>
            <a:lvl5pPr marL="518387">
              <a:defRPr sz="1200"/>
            </a:lvl5pPr>
          </a:lstStyle>
          <a:p>
            <a:pPr lvl="0"/>
            <a:r>
              <a:rPr lang="en-GB" noProof="0"/>
              <a:t>Click to add text</a:t>
            </a:r>
          </a:p>
          <a:p>
            <a:pPr lvl="1"/>
            <a:r>
              <a:rPr lang="en-GB" noProof="0"/>
              <a:t>Second level</a:t>
            </a:r>
          </a:p>
          <a:p>
            <a:pPr lvl="2"/>
            <a:r>
              <a:rPr lang="fi-FI" noProof="0"/>
              <a:t>Third level</a:t>
            </a:r>
          </a:p>
          <a:p>
            <a:pPr lvl="3"/>
            <a:r>
              <a:rPr lang="fi-FI" noProof="0"/>
              <a:t>Fourth level</a:t>
            </a:r>
          </a:p>
          <a:p>
            <a:pPr lvl="4"/>
            <a:r>
              <a:rPr lang="fi-FI" noProof="0"/>
              <a:t>Fifth level</a:t>
            </a:r>
            <a:endParaRPr lang="en-GB" noProof="0"/>
          </a:p>
        </p:txBody>
      </p:sp>
      <p:sp>
        <p:nvSpPr>
          <p:cNvPr id="39" name="Content Placeholder 2">
            <a:extLst>
              <a:ext uri="{FF2B5EF4-FFF2-40B4-BE49-F238E27FC236}">
                <a16:creationId xmlns:a16="http://schemas.microsoft.com/office/drawing/2014/main" id="{F4C72636-DEB4-D344-93A7-3770612C3218}"/>
              </a:ext>
            </a:extLst>
          </p:cNvPr>
          <p:cNvSpPr>
            <a:spLocks noGrp="1"/>
          </p:cNvSpPr>
          <p:nvPr>
            <p:ph idx="18" hasCustomPrompt="1"/>
          </p:nvPr>
        </p:nvSpPr>
        <p:spPr>
          <a:xfrm>
            <a:off x="4642535" y="2435827"/>
            <a:ext cx="1892067" cy="2152049"/>
          </a:xfrm>
          <a:solidFill>
            <a:schemeClr val="accent4"/>
          </a:solidFill>
        </p:spPr>
        <p:txBody>
          <a:bodyPr lIns="251999" tIns="251999" rIns="324000" bIns="251999"/>
          <a:lstStyle>
            <a:lvl1pPr marL="0" indent="0">
              <a:buFontTx/>
              <a:buNone/>
              <a:defRPr sz="1400">
                <a:solidFill>
                  <a:schemeClr val="tx1"/>
                </a:solidFill>
              </a:defRPr>
            </a:lvl1pPr>
            <a:lvl2pPr marL="0" indent="0">
              <a:buFontTx/>
              <a:buNone/>
              <a:defRPr sz="1200">
                <a:solidFill>
                  <a:schemeClr val="tx1"/>
                </a:solidFill>
              </a:defRPr>
            </a:lvl2pPr>
            <a:lvl3pPr marL="172796">
              <a:defRPr sz="1200"/>
            </a:lvl3pPr>
            <a:lvl4pPr marL="345591">
              <a:defRPr sz="1200"/>
            </a:lvl4pPr>
            <a:lvl5pPr marL="518387">
              <a:defRPr sz="1200"/>
            </a:lvl5pPr>
          </a:lstStyle>
          <a:p>
            <a:pPr lvl="0"/>
            <a:r>
              <a:rPr lang="en-GB" noProof="0"/>
              <a:t>Click to add text</a:t>
            </a:r>
          </a:p>
          <a:p>
            <a:pPr lvl="1"/>
            <a:r>
              <a:rPr lang="en-GB" noProof="0"/>
              <a:t>Second level</a:t>
            </a:r>
          </a:p>
          <a:p>
            <a:pPr lvl="2"/>
            <a:r>
              <a:rPr lang="fi-FI" noProof="0"/>
              <a:t>Third level</a:t>
            </a:r>
          </a:p>
          <a:p>
            <a:pPr lvl="3"/>
            <a:r>
              <a:rPr lang="fi-FI" noProof="0"/>
              <a:t>Fourth level</a:t>
            </a:r>
          </a:p>
          <a:p>
            <a:pPr lvl="4"/>
            <a:r>
              <a:rPr lang="fi-FI" noProof="0"/>
              <a:t>Fifth level</a:t>
            </a:r>
            <a:endParaRPr lang="en-GB" noProof="0"/>
          </a:p>
        </p:txBody>
      </p:sp>
      <p:sp>
        <p:nvSpPr>
          <p:cNvPr id="40" name="Content Placeholder 2">
            <a:extLst>
              <a:ext uri="{FF2B5EF4-FFF2-40B4-BE49-F238E27FC236}">
                <a16:creationId xmlns:a16="http://schemas.microsoft.com/office/drawing/2014/main" id="{00A7DE7E-1617-F34E-80FA-A5C290AF61BE}"/>
              </a:ext>
            </a:extLst>
          </p:cNvPr>
          <p:cNvSpPr>
            <a:spLocks noGrp="1"/>
          </p:cNvSpPr>
          <p:nvPr>
            <p:ph idx="19" hasCustomPrompt="1"/>
          </p:nvPr>
        </p:nvSpPr>
        <p:spPr>
          <a:xfrm>
            <a:off x="6675671" y="2435827"/>
            <a:ext cx="1892067" cy="2152049"/>
          </a:xfrm>
          <a:solidFill>
            <a:schemeClr val="accent4"/>
          </a:solidFill>
        </p:spPr>
        <p:txBody>
          <a:bodyPr lIns="251999" tIns="251999" rIns="324000" bIns="251999"/>
          <a:lstStyle>
            <a:lvl1pPr marL="0" indent="0">
              <a:buFontTx/>
              <a:buNone/>
              <a:defRPr sz="1400">
                <a:solidFill>
                  <a:schemeClr val="tx1"/>
                </a:solidFill>
              </a:defRPr>
            </a:lvl1pPr>
            <a:lvl2pPr marL="0" indent="0">
              <a:buFontTx/>
              <a:buNone/>
              <a:defRPr sz="1200">
                <a:solidFill>
                  <a:schemeClr val="tx1"/>
                </a:solidFill>
              </a:defRPr>
            </a:lvl2pPr>
            <a:lvl3pPr marL="172796">
              <a:defRPr sz="1200"/>
            </a:lvl3pPr>
            <a:lvl4pPr marL="345591">
              <a:defRPr sz="1200"/>
            </a:lvl4pPr>
            <a:lvl5pPr marL="518387">
              <a:defRPr sz="1200"/>
            </a:lvl5pPr>
          </a:lstStyle>
          <a:p>
            <a:pPr lvl="0"/>
            <a:r>
              <a:rPr lang="en-GB" noProof="0"/>
              <a:t>Click to add text</a:t>
            </a:r>
          </a:p>
          <a:p>
            <a:pPr lvl="1"/>
            <a:r>
              <a:rPr lang="en-GB" noProof="0"/>
              <a:t>Second level</a:t>
            </a:r>
          </a:p>
          <a:p>
            <a:pPr lvl="2"/>
            <a:r>
              <a:rPr lang="fi-FI" noProof="0"/>
              <a:t>Third level</a:t>
            </a:r>
          </a:p>
          <a:p>
            <a:pPr lvl="3"/>
            <a:r>
              <a:rPr lang="fi-FI" noProof="0"/>
              <a:t>Fourth level</a:t>
            </a:r>
          </a:p>
          <a:p>
            <a:pPr lvl="4"/>
            <a:r>
              <a:rPr lang="fi-FI" noProof="0"/>
              <a:t>Fifth level</a:t>
            </a:r>
            <a:endParaRPr lang="en-GB" noProof="0"/>
          </a:p>
        </p:txBody>
      </p:sp>
      <p:sp>
        <p:nvSpPr>
          <p:cNvPr id="4" name="Footer Placeholder 3"/>
          <p:cNvSpPr>
            <a:spLocks noGrp="1"/>
          </p:cNvSpPr>
          <p:nvPr>
            <p:ph type="ftr" sz="quarter" idx="11"/>
          </p:nvPr>
        </p:nvSpPr>
        <p:spPr/>
        <p:txBody>
          <a:bodyPr/>
          <a:lstStyle/>
          <a:p>
            <a:r>
              <a:rPr lang="en-GB" noProof="0"/>
              <a:t>Confidential</a:t>
            </a:r>
          </a:p>
        </p:txBody>
      </p:sp>
      <p:sp>
        <p:nvSpPr>
          <p:cNvPr id="5" name="Slide Number Placeholder 4"/>
          <p:cNvSpPr>
            <a:spLocks noGrp="1"/>
          </p:cNvSpPr>
          <p:nvPr>
            <p:ph type="sldNum" sz="quarter" idx="12"/>
          </p:nvPr>
        </p:nvSpPr>
        <p:spPr/>
        <p:txBody>
          <a:bodyPr/>
          <a:lstStyle/>
          <a:p>
            <a:fld id="{3644D4AD-7034-5E45-AAAE-D685B84B781D}" type="slidenum">
              <a:rPr lang="en-GB" noProof="0" smtClean="0"/>
              <a:t>‹#›</a:t>
            </a:fld>
            <a:endParaRPr lang="en-GB" noProof="0"/>
          </a:p>
        </p:txBody>
      </p:sp>
      <p:sp>
        <p:nvSpPr>
          <p:cNvPr id="13" name="Text Placeholder 6" title="Logo"/>
          <p:cNvSpPr>
            <a:spLocks noGrp="1"/>
          </p:cNvSpPr>
          <p:nvPr>
            <p:ph type="body" sz="quarter" idx="22" hasCustomPrompt="1"/>
          </p:nvPr>
        </p:nvSpPr>
        <p:spPr>
          <a:xfrm>
            <a:off x="129600" y="118800"/>
            <a:ext cx="568800" cy="140400"/>
          </a:xfrm>
          <a:blipFill dpi="0" rotWithShape="1">
            <a:blip r:embed="rId2">
              <a:extLst>
                <a:ext uri="{28A0092B-C50C-407E-A947-70E740481C1C}">
                  <a14:useLocalDpi xmlns:a14="http://schemas.microsoft.com/office/drawing/2010/main" val="0"/>
                </a:ext>
              </a:extLst>
            </a:blip>
            <a:srcRect/>
            <a:stretch>
              <a:fillRect/>
            </a:stretch>
          </a:blipFill>
        </p:spPr>
        <p:txBody>
          <a:bodyPr rIns="0"/>
          <a:lstStyle>
            <a:lvl1pPr marL="0" indent="0">
              <a:buFontTx/>
              <a:buNone/>
              <a:defRPr sz="100">
                <a:solidFill>
                  <a:srgbClr val="E6E6E6"/>
                </a:solidFill>
              </a:defRPr>
            </a:lvl1pPr>
            <a:lvl2pPr marL="342892" indent="0">
              <a:buFontTx/>
              <a:buNone/>
              <a:defRPr sz="800">
                <a:solidFill>
                  <a:schemeClr val="bg2"/>
                </a:solidFill>
              </a:defRPr>
            </a:lvl2pPr>
            <a:lvl3pPr marL="685783" indent="0">
              <a:buFontTx/>
              <a:buNone/>
              <a:defRPr sz="800">
                <a:solidFill>
                  <a:schemeClr val="bg2"/>
                </a:solidFill>
              </a:defRPr>
            </a:lvl3pPr>
            <a:lvl4pPr marL="1028675" indent="0">
              <a:buFontTx/>
              <a:buNone/>
              <a:defRPr sz="800">
                <a:solidFill>
                  <a:schemeClr val="bg2"/>
                </a:solidFill>
              </a:defRPr>
            </a:lvl4pPr>
            <a:lvl5pPr marL="1371566" indent="0">
              <a:buFontTx/>
              <a:buNone/>
              <a:defRPr sz="800">
                <a:solidFill>
                  <a:schemeClr val="bg2"/>
                </a:solidFill>
              </a:defRPr>
            </a:lvl5pPr>
          </a:lstStyle>
          <a:p>
            <a:pPr lvl="0"/>
            <a:r>
              <a:rPr lang="fi-FI"/>
              <a:t> </a:t>
            </a:r>
            <a:endParaRPr lang="en-GB"/>
          </a:p>
        </p:txBody>
      </p:sp>
    </p:spTree>
    <p:extLst>
      <p:ext uri="{BB962C8B-B14F-4D97-AF65-F5344CB8AC3E}">
        <p14:creationId xmlns:p14="http://schemas.microsoft.com/office/powerpoint/2010/main" val="3919219613"/>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9 Content">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DFB68184-CA1A-5240-886F-1684FEC22093}"/>
              </a:ext>
            </a:extLst>
          </p:cNvPr>
          <p:cNvSpPr>
            <a:spLocks noGrp="1" noChangeAspect="1"/>
          </p:cNvSpPr>
          <p:nvPr>
            <p:ph type="pic" idx="14"/>
          </p:nvPr>
        </p:nvSpPr>
        <p:spPr>
          <a:xfrm>
            <a:off x="0" y="1"/>
            <a:ext cx="9144000" cy="3163331"/>
          </a:xfrm>
          <a:solidFill>
            <a:srgbClr val="E0DED8"/>
          </a:solidFill>
        </p:spPr>
        <p:txBody>
          <a:bodyPr anchor="t"/>
          <a:lstStyle>
            <a:lvl1pPr marL="0" indent="0" algn="ctr">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US" noProof="0"/>
              <a:t>Click icon to add picture</a:t>
            </a:r>
            <a:endParaRPr lang="en-GB" noProof="0"/>
          </a:p>
        </p:txBody>
      </p:sp>
      <p:sp>
        <p:nvSpPr>
          <p:cNvPr id="2" name="Title 1"/>
          <p:cNvSpPr>
            <a:spLocks noGrp="1"/>
          </p:cNvSpPr>
          <p:nvPr>
            <p:ph type="title"/>
          </p:nvPr>
        </p:nvSpPr>
        <p:spPr>
          <a:xfrm>
            <a:off x="576263" y="768096"/>
            <a:ext cx="7991475" cy="699198"/>
          </a:xfrm>
        </p:spPr>
        <p:txBody>
          <a:bodyPr/>
          <a:lstStyle>
            <a:lvl1pPr>
              <a:defRPr>
                <a:solidFill>
                  <a:schemeClr val="bg2"/>
                </a:solidFill>
              </a:defRPr>
            </a:lvl1pPr>
          </a:lstStyle>
          <a:p>
            <a:r>
              <a:rPr lang="en-US" noProof="0"/>
              <a:t>Click to edit Master title style</a:t>
            </a:r>
            <a:endParaRPr lang="en-GB" noProof="0"/>
          </a:p>
        </p:txBody>
      </p:sp>
      <p:sp>
        <p:nvSpPr>
          <p:cNvPr id="17" name="Content Placeholder 2">
            <a:extLst>
              <a:ext uri="{FF2B5EF4-FFF2-40B4-BE49-F238E27FC236}">
                <a16:creationId xmlns:a16="http://schemas.microsoft.com/office/drawing/2014/main" id="{5A21D008-44D4-834E-B29D-1CECB1B088D2}"/>
              </a:ext>
            </a:extLst>
          </p:cNvPr>
          <p:cNvSpPr>
            <a:spLocks noGrp="1"/>
          </p:cNvSpPr>
          <p:nvPr>
            <p:ph idx="23"/>
          </p:nvPr>
        </p:nvSpPr>
        <p:spPr>
          <a:xfrm>
            <a:off x="576263" y="1479395"/>
            <a:ext cx="5963331" cy="551134"/>
          </a:xfrm>
          <a:solidFill>
            <a:schemeClr val="accent4"/>
          </a:solidFill>
        </p:spPr>
        <p:txBody>
          <a:bodyPr lIns="251999" tIns="251999" rIns="324000" bIns="251999" anchor="ctr" anchorCtr="0"/>
          <a:lstStyle>
            <a:lvl1pPr marL="0" indent="0">
              <a:buFontTx/>
              <a:buNone/>
              <a:defRPr sz="1400" b="1">
                <a:solidFill>
                  <a:schemeClr val="tx1"/>
                </a:solidFill>
              </a:defRPr>
            </a:lvl1pPr>
            <a:lvl2pPr marL="0" indent="0">
              <a:buFontTx/>
              <a:buNone/>
              <a:defRPr sz="1000">
                <a:solidFill>
                  <a:schemeClr val="tx1"/>
                </a:solidFill>
              </a:defRPr>
            </a:lvl2pPr>
          </a:lstStyle>
          <a:p>
            <a:pPr lvl="0"/>
            <a:r>
              <a:rPr lang="en-US" noProof="0"/>
              <a:t>Edit Master text styles</a:t>
            </a:r>
          </a:p>
        </p:txBody>
      </p:sp>
      <p:sp>
        <p:nvSpPr>
          <p:cNvPr id="20" name="Content Placeholder 2">
            <a:extLst>
              <a:ext uri="{FF2B5EF4-FFF2-40B4-BE49-F238E27FC236}">
                <a16:creationId xmlns:a16="http://schemas.microsoft.com/office/drawing/2014/main" id="{21151FBC-66EF-2948-BD3B-4901902A952E}"/>
              </a:ext>
            </a:extLst>
          </p:cNvPr>
          <p:cNvSpPr>
            <a:spLocks noGrp="1"/>
          </p:cNvSpPr>
          <p:nvPr>
            <p:ph idx="26"/>
          </p:nvPr>
        </p:nvSpPr>
        <p:spPr>
          <a:xfrm>
            <a:off x="577736" y="2181167"/>
            <a:ext cx="1892067" cy="545967"/>
          </a:xfrm>
          <a:solidFill>
            <a:schemeClr val="accent4"/>
          </a:solidFill>
        </p:spPr>
        <p:txBody>
          <a:bodyPr lIns="251999" tIns="251999" rIns="324000" bIns="251999" anchor="ctr" anchorCtr="0"/>
          <a:lstStyle>
            <a:lvl1pPr marL="0" indent="0">
              <a:buFontTx/>
              <a:buNone/>
              <a:defRPr sz="1200">
                <a:solidFill>
                  <a:schemeClr val="tx1"/>
                </a:solidFill>
              </a:defRPr>
            </a:lvl1pPr>
            <a:lvl2pPr marL="0" indent="0">
              <a:buFontTx/>
              <a:buNone/>
              <a:defRPr sz="1000">
                <a:solidFill>
                  <a:schemeClr val="tx1"/>
                </a:solidFill>
              </a:defRPr>
            </a:lvl2pPr>
          </a:lstStyle>
          <a:p>
            <a:pPr lvl="0"/>
            <a:r>
              <a:rPr lang="en-US" noProof="0"/>
              <a:t>Edit Master text styles</a:t>
            </a:r>
          </a:p>
        </p:txBody>
      </p:sp>
      <p:sp>
        <p:nvSpPr>
          <p:cNvPr id="19" name="Content Placeholder 2">
            <a:extLst>
              <a:ext uri="{FF2B5EF4-FFF2-40B4-BE49-F238E27FC236}">
                <a16:creationId xmlns:a16="http://schemas.microsoft.com/office/drawing/2014/main" id="{F6960DCF-74E4-EE4E-B6B2-7C0E50D39C96}"/>
              </a:ext>
            </a:extLst>
          </p:cNvPr>
          <p:cNvSpPr>
            <a:spLocks noGrp="1"/>
          </p:cNvSpPr>
          <p:nvPr>
            <p:ph idx="25"/>
          </p:nvPr>
        </p:nvSpPr>
        <p:spPr>
          <a:xfrm>
            <a:off x="2610872" y="2181167"/>
            <a:ext cx="1892067" cy="545967"/>
          </a:xfrm>
          <a:solidFill>
            <a:schemeClr val="accent4"/>
          </a:solidFill>
        </p:spPr>
        <p:txBody>
          <a:bodyPr lIns="251999" tIns="251999" rIns="324000" bIns="251999" anchor="ctr" anchorCtr="0"/>
          <a:lstStyle>
            <a:lvl1pPr marL="0" indent="0">
              <a:buFontTx/>
              <a:buNone/>
              <a:defRPr sz="1200">
                <a:solidFill>
                  <a:schemeClr val="tx1"/>
                </a:solidFill>
              </a:defRPr>
            </a:lvl1pPr>
            <a:lvl2pPr marL="0" indent="0">
              <a:buFontTx/>
              <a:buNone/>
              <a:defRPr sz="1000">
                <a:solidFill>
                  <a:schemeClr val="tx1"/>
                </a:solidFill>
              </a:defRPr>
            </a:lvl2pPr>
          </a:lstStyle>
          <a:p>
            <a:pPr lvl="0"/>
            <a:r>
              <a:rPr lang="en-US" noProof="0"/>
              <a:t>Edit Master text styles</a:t>
            </a:r>
          </a:p>
        </p:txBody>
      </p:sp>
      <p:sp>
        <p:nvSpPr>
          <p:cNvPr id="18" name="Content Placeholder 2">
            <a:extLst>
              <a:ext uri="{FF2B5EF4-FFF2-40B4-BE49-F238E27FC236}">
                <a16:creationId xmlns:a16="http://schemas.microsoft.com/office/drawing/2014/main" id="{0CA7F23B-B3D7-1E41-B31A-97B5CE3DCDFD}"/>
              </a:ext>
            </a:extLst>
          </p:cNvPr>
          <p:cNvSpPr>
            <a:spLocks noGrp="1"/>
          </p:cNvSpPr>
          <p:nvPr>
            <p:ph idx="24"/>
          </p:nvPr>
        </p:nvSpPr>
        <p:spPr>
          <a:xfrm>
            <a:off x="4644008" y="2181167"/>
            <a:ext cx="1892067" cy="545967"/>
          </a:xfrm>
          <a:solidFill>
            <a:schemeClr val="accent4"/>
          </a:solidFill>
        </p:spPr>
        <p:txBody>
          <a:bodyPr lIns="251999" tIns="251999" rIns="324000" bIns="251999" anchor="ctr" anchorCtr="0"/>
          <a:lstStyle>
            <a:lvl1pPr marL="0" indent="0">
              <a:buFontTx/>
              <a:buNone/>
              <a:defRPr sz="1200">
                <a:solidFill>
                  <a:schemeClr val="tx1"/>
                </a:solidFill>
              </a:defRPr>
            </a:lvl1pPr>
            <a:lvl2pPr marL="0" indent="0">
              <a:buFontTx/>
              <a:buNone/>
              <a:defRPr sz="1000">
                <a:solidFill>
                  <a:schemeClr val="tx1"/>
                </a:solidFill>
              </a:defRPr>
            </a:lvl2pPr>
          </a:lstStyle>
          <a:p>
            <a:pPr lvl="0"/>
            <a:r>
              <a:rPr lang="en-US" noProof="0"/>
              <a:t>Edit Master text styles</a:t>
            </a:r>
          </a:p>
        </p:txBody>
      </p:sp>
      <p:sp>
        <p:nvSpPr>
          <p:cNvPr id="15" name="Content Placeholder 2">
            <a:extLst>
              <a:ext uri="{FF2B5EF4-FFF2-40B4-BE49-F238E27FC236}">
                <a16:creationId xmlns:a16="http://schemas.microsoft.com/office/drawing/2014/main" id="{7CC0E555-0D45-094D-82D8-976CBD22477F}"/>
              </a:ext>
            </a:extLst>
          </p:cNvPr>
          <p:cNvSpPr>
            <a:spLocks noGrp="1"/>
          </p:cNvSpPr>
          <p:nvPr>
            <p:ph idx="22"/>
          </p:nvPr>
        </p:nvSpPr>
        <p:spPr>
          <a:xfrm>
            <a:off x="576263" y="2877014"/>
            <a:ext cx="1892067" cy="1008333"/>
          </a:xfrm>
          <a:solidFill>
            <a:schemeClr val="accent4"/>
          </a:solidFill>
        </p:spPr>
        <p:txBody>
          <a:bodyPr lIns="251999" tIns="251999" rIns="324000" bIns="251999" anchor="ctr" anchorCtr="0"/>
          <a:lstStyle>
            <a:lvl1pPr marL="0" indent="0">
              <a:buFontTx/>
              <a:buNone/>
              <a:defRPr sz="1200">
                <a:solidFill>
                  <a:schemeClr val="tx1"/>
                </a:solidFill>
              </a:defRPr>
            </a:lvl1pPr>
            <a:lvl2pPr marL="0" indent="0">
              <a:buFontTx/>
              <a:buNone/>
              <a:defRPr sz="1000">
                <a:solidFill>
                  <a:schemeClr val="tx1"/>
                </a:solidFill>
              </a:defRPr>
            </a:lvl2pPr>
          </a:lstStyle>
          <a:p>
            <a:pPr lvl="0"/>
            <a:r>
              <a:rPr lang="en-US" noProof="0"/>
              <a:t>Edit Master text styles</a:t>
            </a:r>
          </a:p>
        </p:txBody>
      </p:sp>
      <p:sp>
        <p:nvSpPr>
          <p:cNvPr id="14" name="Content Placeholder 2">
            <a:extLst>
              <a:ext uri="{FF2B5EF4-FFF2-40B4-BE49-F238E27FC236}">
                <a16:creationId xmlns:a16="http://schemas.microsoft.com/office/drawing/2014/main" id="{DC4E1547-C606-9547-B28B-4E6FFFC77BEA}"/>
              </a:ext>
            </a:extLst>
          </p:cNvPr>
          <p:cNvSpPr>
            <a:spLocks noGrp="1"/>
          </p:cNvSpPr>
          <p:nvPr>
            <p:ph idx="13"/>
          </p:nvPr>
        </p:nvSpPr>
        <p:spPr>
          <a:xfrm>
            <a:off x="2609399" y="2877014"/>
            <a:ext cx="1892067" cy="1008333"/>
          </a:xfrm>
          <a:solidFill>
            <a:schemeClr val="accent4"/>
          </a:solidFill>
        </p:spPr>
        <p:txBody>
          <a:bodyPr lIns="251999" tIns="251999" rIns="324000" bIns="251999" anchor="ctr" anchorCtr="0"/>
          <a:lstStyle>
            <a:lvl1pPr marL="0" indent="0">
              <a:buFontTx/>
              <a:buNone/>
              <a:defRPr sz="1200">
                <a:solidFill>
                  <a:schemeClr val="tx1"/>
                </a:solidFill>
              </a:defRPr>
            </a:lvl1pPr>
            <a:lvl2pPr marL="0" indent="0">
              <a:buFontTx/>
              <a:buNone/>
              <a:defRPr sz="1000">
                <a:solidFill>
                  <a:schemeClr val="tx1"/>
                </a:solidFill>
              </a:defRPr>
            </a:lvl2pPr>
          </a:lstStyle>
          <a:p>
            <a:pPr lvl="0"/>
            <a:r>
              <a:rPr lang="en-US" noProof="0"/>
              <a:t>Edit Master text styles</a:t>
            </a:r>
          </a:p>
        </p:txBody>
      </p:sp>
      <p:sp>
        <p:nvSpPr>
          <p:cNvPr id="12" name="Content Placeholder 2">
            <a:extLst>
              <a:ext uri="{FF2B5EF4-FFF2-40B4-BE49-F238E27FC236}">
                <a16:creationId xmlns:a16="http://schemas.microsoft.com/office/drawing/2014/main" id="{44A53C71-92B0-2B46-A17B-16BC995CDD9F}"/>
              </a:ext>
            </a:extLst>
          </p:cNvPr>
          <p:cNvSpPr>
            <a:spLocks noGrp="1"/>
          </p:cNvSpPr>
          <p:nvPr>
            <p:ph idx="18"/>
          </p:nvPr>
        </p:nvSpPr>
        <p:spPr>
          <a:xfrm>
            <a:off x="4642535" y="2877770"/>
            <a:ext cx="1892067" cy="1008333"/>
          </a:xfrm>
          <a:solidFill>
            <a:schemeClr val="accent4"/>
          </a:solidFill>
        </p:spPr>
        <p:txBody>
          <a:bodyPr lIns="251999" tIns="251999" rIns="324000" bIns="251999" anchor="ctr" anchorCtr="0"/>
          <a:lstStyle>
            <a:lvl1pPr marL="0" indent="0">
              <a:buFontTx/>
              <a:buNone/>
              <a:defRPr sz="1200">
                <a:solidFill>
                  <a:schemeClr val="tx1"/>
                </a:solidFill>
              </a:defRPr>
            </a:lvl1pPr>
            <a:lvl2pPr marL="0" indent="0">
              <a:buFontTx/>
              <a:buNone/>
              <a:defRPr sz="1000">
                <a:solidFill>
                  <a:schemeClr val="tx1"/>
                </a:solidFill>
              </a:defRPr>
            </a:lvl2pPr>
          </a:lstStyle>
          <a:p>
            <a:pPr lvl="0"/>
            <a:r>
              <a:rPr lang="en-US" noProof="0"/>
              <a:t>Edit Master text styles</a:t>
            </a:r>
          </a:p>
        </p:txBody>
      </p:sp>
      <p:sp>
        <p:nvSpPr>
          <p:cNvPr id="13" name="Content Placeholder 2">
            <a:extLst>
              <a:ext uri="{FF2B5EF4-FFF2-40B4-BE49-F238E27FC236}">
                <a16:creationId xmlns:a16="http://schemas.microsoft.com/office/drawing/2014/main" id="{6DCE9130-852B-2148-A401-F7DEA8D06D0F}"/>
              </a:ext>
            </a:extLst>
          </p:cNvPr>
          <p:cNvSpPr>
            <a:spLocks noGrp="1"/>
          </p:cNvSpPr>
          <p:nvPr>
            <p:ph idx="19"/>
          </p:nvPr>
        </p:nvSpPr>
        <p:spPr>
          <a:xfrm>
            <a:off x="6675671" y="1469572"/>
            <a:ext cx="1892067" cy="2423772"/>
          </a:xfrm>
          <a:solidFill>
            <a:schemeClr val="accent4"/>
          </a:solidFill>
        </p:spPr>
        <p:txBody>
          <a:bodyPr lIns="251999" tIns="251999" rIns="324000" bIns="251999" anchor="ctr" anchorCtr="0"/>
          <a:lstStyle>
            <a:lvl1pPr marL="0" indent="0">
              <a:buFontTx/>
              <a:buNone/>
              <a:defRPr sz="1600">
                <a:solidFill>
                  <a:schemeClr val="tx1"/>
                </a:solidFill>
              </a:defRPr>
            </a:lvl1pPr>
            <a:lvl2pPr marL="0" indent="0">
              <a:buFontTx/>
              <a:buNone/>
              <a:defRPr sz="1000">
                <a:solidFill>
                  <a:schemeClr val="tx1"/>
                </a:solidFill>
              </a:defRPr>
            </a:lvl2pPr>
          </a:lstStyle>
          <a:p>
            <a:pPr lvl="0"/>
            <a:r>
              <a:rPr lang="en-US" noProof="0"/>
              <a:t>Edit Master text styles</a:t>
            </a:r>
          </a:p>
        </p:txBody>
      </p:sp>
      <p:sp>
        <p:nvSpPr>
          <p:cNvPr id="44" name="Content Placeholder 2">
            <a:extLst>
              <a:ext uri="{FF2B5EF4-FFF2-40B4-BE49-F238E27FC236}">
                <a16:creationId xmlns:a16="http://schemas.microsoft.com/office/drawing/2014/main" id="{4D529F2E-8730-8942-9F56-7FAF5E921BB4}"/>
              </a:ext>
            </a:extLst>
          </p:cNvPr>
          <p:cNvSpPr>
            <a:spLocks noGrp="1"/>
          </p:cNvSpPr>
          <p:nvPr>
            <p:ph idx="21"/>
          </p:nvPr>
        </p:nvSpPr>
        <p:spPr>
          <a:xfrm>
            <a:off x="576263" y="4036742"/>
            <a:ext cx="7991475" cy="551134"/>
          </a:xfrm>
          <a:solidFill>
            <a:schemeClr val="tx1"/>
          </a:solidFill>
        </p:spPr>
        <p:txBody>
          <a:bodyPr lIns="251999" tIns="251999" rIns="324000" bIns="251999" anchor="ctr" anchorCtr="0"/>
          <a:lstStyle>
            <a:lvl1pPr marL="0" indent="0">
              <a:buFontTx/>
              <a:buNone/>
              <a:defRPr sz="1400">
                <a:solidFill>
                  <a:schemeClr val="bg2"/>
                </a:solidFill>
              </a:defRPr>
            </a:lvl1pPr>
            <a:lvl2pPr marL="0" indent="0">
              <a:buFontTx/>
              <a:buNone/>
              <a:defRPr sz="1000">
                <a:solidFill>
                  <a:schemeClr val="tx1"/>
                </a:solidFill>
              </a:defRPr>
            </a:lvl2pPr>
          </a:lstStyle>
          <a:p>
            <a:pPr lvl="0"/>
            <a:r>
              <a:rPr lang="en-US" noProof="0"/>
              <a:t>Edit Master text styles</a:t>
            </a:r>
          </a:p>
        </p:txBody>
      </p:sp>
      <p:sp>
        <p:nvSpPr>
          <p:cNvPr id="4" name="Footer Placeholder 3"/>
          <p:cNvSpPr>
            <a:spLocks noGrp="1"/>
          </p:cNvSpPr>
          <p:nvPr>
            <p:ph type="ftr" sz="quarter" idx="11"/>
          </p:nvPr>
        </p:nvSpPr>
        <p:spPr/>
        <p:txBody>
          <a:bodyPr/>
          <a:lstStyle/>
          <a:p>
            <a:r>
              <a:rPr lang="en-GB" noProof="0"/>
              <a:t>Confidential</a:t>
            </a:r>
          </a:p>
        </p:txBody>
      </p:sp>
      <p:sp>
        <p:nvSpPr>
          <p:cNvPr id="5" name="Slide Number Placeholder 4"/>
          <p:cNvSpPr>
            <a:spLocks noGrp="1"/>
          </p:cNvSpPr>
          <p:nvPr>
            <p:ph type="sldNum" sz="quarter" idx="12"/>
          </p:nvPr>
        </p:nvSpPr>
        <p:spPr/>
        <p:txBody>
          <a:bodyPr/>
          <a:lstStyle/>
          <a:p>
            <a:fld id="{3644D4AD-7034-5E45-AAAE-D685B84B781D}" type="slidenum">
              <a:rPr lang="en-GB" noProof="0" smtClean="0"/>
              <a:t>‹#›</a:t>
            </a:fld>
            <a:endParaRPr lang="en-GB" noProof="0"/>
          </a:p>
        </p:txBody>
      </p:sp>
      <p:sp>
        <p:nvSpPr>
          <p:cNvPr id="21" name="Text Placeholder 6" title="Logo"/>
          <p:cNvSpPr>
            <a:spLocks noGrp="1"/>
          </p:cNvSpPr>
          <p:nvPr>
            <p:ph type="body" sz="quarter" idx="27" hasCustomPrompt="1"/>
          </p:nvPr>
        </p:nvSpPr>
        <p:spPr>
          <a:xfrm>
            <a:off x="129600" y="118800"/>
            <a:ext cx="568800" cy="140400"/>
          </a:xfrm>
          <a:blipFill dpi="0" rotWithShape="1">
            <a:blip r:embed="rId2">
              <a:extLst>
                <a:ext uri="{28A0092B-C50C-407E-A947-70E740481C1C}">
                  <a14:useLocalDpi xmlns:a14="http://schemas.microsoft.com/office/drawing/2010/main" val="0"/>
                </a:ext>
              </a:extLst>
            </a:blip>
            <a:srcRect/>
            <a:stretch>
              <a:fillRect/>
            </a:stretch>
          </a:blipFill>
        </p:spPr>
        <p:txBody>
          <a:bodyPr rIns="0"/>
          <a:lstStyle>
            <a:lvl1pPr marL="0" indent="0">
              <a:buFontTx/>
              <a:buNone/>
              <a:defRPr sz="100">
                <a:solidFill>
                  <a:srgbClr val="E6E6E6"/>
                </a:solidFill>
              </a:defRPr>
            </a:lvl1pPr>
            <a:lvl2pPr marL="342892" indent="0">
              <a:buFontTx/>
              <a:buNone/>
              <a:defRPr sz="800">
                <a:solidFill>
                  <a:schemeClr val="bg2"/>
                </a:solidFill>
              </a:defRPr>
            </a:lvl2pPr>
            <a:lvl3pPr marL="685783" indent="0">
              <a:buFontTx/>
              <a:buNone/>
              <a:defRPr sz="800">
                <a:solidFill>
                  <a:schemeClr val="bg2"/>
                </a:solidFill>
              </a:defRPr>
            </a:lvl3pPr>
            <a:lvl4pPr marL="1028675" indent="0">
              <a:buFontTx/>
              <a:buNone/>
              <a:defRPr sz="800">
                <a:solidFill>
                  <a:schemeClr val="bg2"/>
                </a:solidFill>
              </a:defRPr>
            </a:lvl4pPr>
            <a:lvl5pPr marL="1371566" indent="0">
              <a:buFontTx/>
              <a:buNone/>
              <a:defRPr sz="800">
                <a:solidFill>
                  <a:schemeClr val="bg2"/>
                </a:solidFill>
              </a:defRPr>
            </a:lvl5pPr>
          </a:lstStyle>
          <a:p>
            <a:pPr lvl="0"/>
            <a:r>
              <a:rPr lang="fi-FI"/>
              <a:t> </a:t>
            </a:r>
            <a:endParaRPr lang="en-GB"/>
          </a:p>
        </p:txBody>
      </p:sp>
    </p:spTree>
    <p:extLst>
      <p:ext uri="{BB962C8B-B14F-4D97-AF65-F5344CB8AC3E}">
        <p14:creationId xmlns:p14="http://schemas.microsoft.com/office/powerpoint/2010/main" val="4215222059"/>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pter 3">
    <p:bg>
      <p:bgPr>
        <a:solidFill>
          <a:srgbClr val="EACBBB">
            <a:alpha val="93000"/>
          </a:srgb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rgbClr val="53565A"/>
                </a:solidFill>
              </a:defRPr>
            </a:lvl1pPr>
          </a:lstStyle>
          <a:p>
            <a:r>
              <a:rPr lang="en-US"/>
              <a:t>December 14, 2021</a:t>
            </a:r>
            <a:endParaRPr lang="en-GB"/>
          </a:p>
        </p:txBody>
      </p:sp>
      <p:sp>
        <p:nvSpPr>
          <p:cNvPr id="5" name="Footer Placeholder 4"/>
          <p:cNvSpPr>
            <a:spLocks noGrp="1"/>
          </p:cNvSpPr>
          <p:nvPr>
            <p:ph type="ftr" sz="quarter" idx="11"/>
          </p:nvPr>
        </p:nvSpPr>
        <p:spPr/>
        <p:txBody>
          <a:bodyPr/>
          <a:lstStyle>
            <a:lvl1pPr>
              <a:defRPr>
                <a:solidFill>
                  <a:srgbClr val="53565A"/>
                </a:solidFill>
              </a:defRPr>
            </a:lvl1pPr>
          </a:lstStyle>
          <a:p>
            <a:r>
              <a:rPr lang="en-GB"/>
              <a:t>Public</a:t>
            </a:r>
          </a:p>
        </p:txBody>
      </p:sp>
      <p:sp>
        <p:nvSpPr>
          <p:cNvPr id="6" name="Slide Number Placeholder 5"/>
          <p:cNvSpPr>
            <a:spLocks noGrp="1"/>
          </p:cNvSpPr>
          <p:nvPr>
            <p:ph type="sldNum" sz="quarter" idx="12"/>
          </p:nvPr>
        </p:nvSpPr>
        <p:spPr/>
        <p:txBody>
          <a:bodyPr/>
          <a:lstStyle>
            <a:lvl1pPr>
              <a:defRPr>
                <a:solidFill>
                  <a:srgbClr val="53565A"/>
                </a:solidFill>
              </a:defRPr>
            </a:lvl1pPr>
          </a:lstStyle>
          <a:p>
            <a:fld id="{61E25E67-CBB9-434B-BBF7-0A5E970272B8}" type="slidenum">
              <a:rPr lang="en-GB" smtClean="0"/>
              <a:pPr/>
              <a:t>‹#›</a:t>
            </a:fld>
            <a:endParaRPr lang="en-GB"/>
          </a:p>
        </p:txBody>
      </p:sp>
      <p:pic>
        <p:nvPicPr>
          <p:cNvPr id="12" name="Graphic 11">
            <a:extLst>
              <a:ext uri="{FF2B5EF4-FFF2-40B4-BE49-F238E27FC236}">
                <a16:creationId xmlns:a16="http://schemas.microsoft.com/office/drawing/2014/main" id="{06B92CC9-D409-4CA2-BC27-3B3C472F90F4}"/>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127934" y="309264"/>
            <a:ext cx="2710869" cy="2710869"/>
          </a:xfrm>
          <a:prstGeom prst="rect">
            <a:avLst/>
          </a:prstGeom>
        </p:spPr>
      </p:pic>
      <p:grpSp>
        <p:nvGrpSpPr>
          <p:cNvPr id="13" name="Graphic 19">
            <a:extLst>
              <a:ext uri="{FF2B5EF4-FFF2-40B4-BE49-F238E27FC236}">
                <a16:creationId xmlns:a16="http://schemas.microsoft.com/office/drawing/2014/main" id="{EDA775F8-93D1-4FFA-87A0-9FD0B3FBDB94}"/>
              </a:ext>
              <a:ext uri="{C183D7F6-B498-43B3-948B-1728B52AA6E4}">
                <adec:decorative xmlns:adec="http://schemas.microsoft.com/office/drawing/2017/decorative" val="1"/>
              </a:ext>
            </a:extLst>
          </p:cNvPr>
          <p:cNvGrpSpPr/>
          <p:nvPr userDrawn="1"/>
        </p:nvGrpSpPr>
        <p:grpSpPr>
          <a:xfrm>
            <a:off x="294595" y="4913727"/>
            <a:ext cx="487916" cy="81562"/>
            <a:chOff x="301852" y="4913727"/>
            <a:chExt cx="487916" cy="81562"/>
          </a:xfrm>
          <a:solidFill>
            <a:srgbClr val="53565A"/>
          </a:solidFill>
        </p:grpSpPr>
        <p:sp>
          <p:nvSpPr>
            <p:cNvPr id="14" name="Freeform: Shape 13">
              <a:extLst>
                <a:ext uri="{FF2B5EF4-FFF2-40B4-BE49-F238E27FC236}">
                  <a16:creationId xmlns:a16="http://schemas.microsoft.com/office/drawing/2014/main" id="{F340C11A-D825-4DF3-93F8-40581FDAC183}"/>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8FFB176-1CF4-4A5F-A897-BED265EFDCB3}"/>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EC25D42A-D5B4-41E9-8289-8154A8B23529}"/>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852D4C7B-1666-4F0B-820E-FD7E5E80CDB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E5ED751D-AC71-4B28-AD95-3BFBCF1CBB11}"/>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8933515D-22FB-48AE-B3EC-6B3012D6971B}"/>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EC59BF82-4126-4E61-99F3-C18F433C1410}"/>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F58A76AB-BCD6-4D8A-8E88-47E2FF47F69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6109F58-C435-4269-AA12-0B2D094E008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781DD395-3A30-48BB-99BB-0E8389AB67E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8184B4E-02D1-4872-AA7C-AC7050359B8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5ECE8D9B-02DE-4693-B22C-53E063EF371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C55E902B-7746-45C1-9274-2F2EEE57D68D}"/>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F5CF3F5E-295F-4C68-90F6-11A90389786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DC52AACC-B621-43F6-8FE8-7D402D720786}"/>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8A812A30-ECCE-4CB5-8AFD-EBD106F2F0CB}"/>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D9E2C15A-FF9B-439D-B17B-42B5F5119CE8}"/>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7AF447B-A5E6-4FBF-9699-74B9F196D84B}"/>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48E0ECEB-3BE1-43B8-865B-A6713566CB1B}"/>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D7D855F-D1AA-474D-88D3-ECFB5AC46403}"/>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34" name="Title 1">
            <a:extLst>
              <a:ext uri="{FF2B5EF4-FFF2-40B4-BE49-F238E27FC236}">
                <a16:creationId xmlns:a16="http://schemas.microsoft.com/office/drawing/2014/main" id="{6E8E522A-0F73-469A-8FB8-09265CCA7AF1}"/>
              </a:ext>
            </a:extLst>
          </p:cNvPr>
          <p:cNvSpPr>
            <a:spLocks noGrp="1"/>
          </p:cNvSpPr>
          <p:nvPr>
            <p:ph type="title" hasCustomPrompt="1"/>
          </p:nvPr>
        </p:nvSpPr>
        <p:spPr>
          <a:xfrm>
            <a:off x="287338" y="1243853"/>
            <a:ext cx="3924300" cy="2655794"/>
          </a:xfrm>
        </p:spPr>
        <p:txBody>
          <a:bodyPr anchor="ctr"/>
          <a:lstStyle>
            <a:lvl1pPr>
              <a:defRPr/>
            </a:lvl1pPr>
          </a:lstStyle>
          <a:p>
            <a:r>
              <a:rPr lang="en-GB"/>
              <a:t>Click to add chapter number and title</a:t>
            </a:r>
          </a:p>
        </p:txBody>
      </p:sp>
    </p:spTree>
    <p:extLst>
      <p:ext uri="{BB962C8B-B14F-4D97-AF65-F5344CB8AC3E}">
        <p14:creationId xmlns:p14="http://schemas.microsoft.com/office/powerpoint/2010/main" val="1114636037"/>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High picture, 2 Title and 3 Content">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DFB68184-CA1A-5240-886F-1684FEC22093}"/>
              </a:ext>
            </a:extLst>
          </p:cNvPr>
          <p:cNvSpPr>
            <a:spLocks noGrp="1" noChangeAspect="1"/>
          </p:cNvSpPr>
          <p:nvPr>
            <p:ph type="pic" idx="14"/>
          </p:nvPr>
        </p:nvSpPr>
        <p:spPr>
          <a:xfrm>
            <a:off x="0" y="1"/>
            <a:ext cx="9144000" cy="4587877"/>
          </a:xfrm>
          <a:solidFill>
            <a:srgbClr val="E0DED8"/>
          </a:solidFill>
        </p:spPr>
        <p:txBody>
          <a:bodyPr anchor="t"/>
          <a:lstStyle>
            <a:lvl1pPr marL="0" indent="0" algn="ctr">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US" noProof="0"/>
              <a:t>Click icon to add picture</a:t>
            </a:r>
            <a:endParaRPr lang="en-GB" noProof="0"/>
          </a:p>
        </p:txBody>
      </p:sp>
      <p:sp>
        <p:nvSpPr>
          <p:cNvPr id="7" name="Title 1">
            <a:extLst>
              <a:ext uri="{FF2B5EF4-FFF2-40B4-BE49-F238E27FC236}">
                <a16:creationId xmlns:a16="http://schemas.microsoft.com/office/drawing/2014/main" id="{5B3FE014-B497-674D-BC13-0AAB9BCC1F01}"/>
              </a:ext>
            </a:extLst>
          </p:cNvPr>
          <p:cNvSpPr>
            <a:spLocks noGrp="1"/>
          </p:cNvSpPr>
          <p:nvPr>
            <p:ph type="title"/>
          </p:nvPr>
        </p:nvSpPr>
        <p:spPr>
          <a:xfrm>
            <a:off x="576263" y="1477928"/>
            <a:ext cx="5305554" cy="721576"/>
          </a:xfrm>
        </p:spPr>
        <p:txBody>
          <a:bodyPr>
            <a:normAutofit/>
          </a:bodyPr>
          <a:lstStyle>
            <a:lvl1pPr>
              <a:defRPr sz="2400">
                <a:solidFill>
                  <a:schemeClr val="bg2"/>
                </a:solidFill>
              </a:defRPr>
            </a:lvl1pPr>
          </a:lstStyle>
          <a:p>
            <a:r>
              <a:rPr lang="en-US" noProof="0"/>
              <a:t>Click to edit Master title style</a:t>
            </a:r>
            <a:endParaRPr lang="en-GB" noProof="0"/>
          </a:p>
        </p:txBody>
      </p:sp>
      <p:sp>
        <p:nvSpPr>
          <p:cNvPr id="12" name="Content Placeholder 2">
            <a:extLst>
              <a:ext uri="{FF2B5EF4-FFF2-40B4-BE49-F238E27FC236}">
                <a16:creationId xmlns:a16="http://schemas.microsoft.com/office/drawing/2014/main" id="{CF996C0C-6460-7D43-81AF-AE96B6CEDEEA}"/>
              </a:ext>
            </a:extLst>
          </p:cNvPr>
          <p:cNvSpPr>
            <a:spLocks noGrp="1"/>
          </p:cNvSpPr>
          <p:nvPr>
            <p:ph idx="21"/>
          </p:nvPr>
        </p:nvSpPr>
        <p:spPr>
          <a:xfrm>
            <a:off x="576264" y="1102264"/>
            <a:ext cx="2573002" cy="367946"/>
          </a:xfrm>
        </p:spPr>
        <p:txBody>
          <a:bodyPr rIns="0"/>
          <a:lstStyle>
            <a:lvl1pPr marL="0" indent="0">
              <a:buFontTx/>
              <a:buNone/>
              <a:defRPr sz="1600" b="1">
                <a:solidFill>
                  <a:schemeClr val="bg2"/>
                </a:solidFill>
              </a:defRPr>
            </a:lvl1pPr>
            <a:lvl2pPr>
              <a:defRPr sz="900"/>
            </a:lvl2pPr>
          </a:lstStyle>
          <a:p>
            <a:pPr lvl="0"/>
            <a:r>
              <a:rPr lang="en-US" noProof="0"/>
              <a:t>Edit Master text styles</a:t>
            </a:r>
          </a:p>
        </p:txBody>
      </p:sp>
      <p:sp>
        <p:nvSpPr>
          <p:cNvPr id="10" name="Content Placeholder 2">
            <a:extLst>
              <a:ext uri="{FF2B5EF4-FFF2-40B4-BE49-F238E27FC236}">
                <a16:creationId xmlns:a16="http://schemas.microsoft.com/office/drawing/2014/main" id="{A3471415-D784-444A-AB93-AC6C2FBAC145}"/>
              </a:ext>
            </a:extLst>
          </p:cNvPr>
          <p:cNvSpPr>
            <a:spLocks noGrp="1"/>
          </p:cNvSpPr>
          <p:nvPr>
            <p:ph idx="13" hasCustomPrompt="1"/>
          </p:nvPr>
        </p:nvSpPr>
        <p:spPr>
          <a:xfrm>
            <a:off x="579884" y="2411112"/>
            <a:ext cx="2573002" cy="2152049"/>
          </a:xfrm>
        </p:spPr>
        <p:txBody>
          <a:bodyPr/>
          <a:lstStyle>
            <a:lvl1pPr marL="0" indent="0">
              <a:buFontTx/>
              <a:buNone/>
              <a:defRPr sz="1200" b="0">
                <a:solidFill>
                  <a:schemeClr val="bg2"/>
                </a:solidFill>
              </a:defRPr>
            </a:lvl1pPr>
            <a:lvl2pPr marL="0" marR="0" indent="0" algn="l" defTabSz="685783" rtl="0" eaLnBrk="1" fontAlgn="auto" latinLnBrk="0" hangingPunct="1">
              <a:lnSpc>
                <a:spcPct val="110000"/>
              </a:lnSpc>
              <a:spcBef>
                <a:spcPts val="1600"/>
              </a:spcBef>
              <a:spcAft>
                <a:spcPts val="0"/>
              </a:spcAft>
              <a:buClrTx/>
              <a:buSzTx/>
              <a:buFontTx/>
              <a:buNone/>
              <a:tabLst/>
              <a:defRPr sz="1600">
                <a:solidFill>
                  <a:schemeClr val="bg2"/>
                </a:solidFill>
              </a:defRPr>
            </a:lvl2pPr>
            <a:lvl3pPr marL="172796">
              <a:defRPr sz="1400">
                <a:solidFill>
                  <a:schemeClr val="bg2"/>
                </a:solidFill>
              </a:defRPr>
            </a:lvl3pPr>
            <a:lvl4pPr marL="345591">
              <a:defRPr sz="1400">
                <a:solidFill>
                  <a:schemeClr val="bg2"/>
                </a:solidFill>
              </a:defRPr>
            </a:lvl4pPr>
            <a:lvl5pPr marL="518387">
              <a:defRPr sz="1400">
                <a:solidFill>
                  <a:schemeClr val="bg2"/>
                </a:solidFill>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Content Placeholder 2"/>
          <p:cNvSpPr>
            <a:spLocks noGrp="1"/>
          </p:cNvSpPr>
          <p:nvPr>
            <p:ph sz="quarter" idx="23"/>
          </p:nvPr>
        </p:nvSpPr>
        <p:spPr>
          <a:xfrm>
            <a:off x="3294063" y="2411413"/>
            <a:ext cx="2574000" cy="2151062"/>
          </a:xfrm>
        </p:spPr>
        <p:txBody>
          <a:bodyPr/>
          <a:lstStyle>
            <a:lvl1pPr marL="0" indent="0">
              <a:buFontTx/>
              <a:buNone/>
              <a:defRPr sz="1200">
                <a:solidFill>
                  <a:schemeClr val="bg2"/>
                </a:solidFill>
              </a:defRPr>
            </a:lvl1pPr>
            <a:lvl2pPr marL="0" indent="0">
              <a:spcBef>
                <a:spcPts val="1600"/>
              </a:spcBef>
              <a:buFontTx/>
              <a:buNone/>
              <a:defRPr sz="1600">
                <a:solidFill>
                  <a:schemeClr val="bg2"/>
                </a:solidFill>
              </a:defRPr>
            </a:lvl2pPr>
            <a:lvl3pPr marL="172796">
              <a:defRPr sz="1400">
                <a:solidFill>
                  <a:schemeClr val="bg2"/>
                </a:solidFill>
              </a:defRPr>
            </a:lvl3pPr>
            <a:lvl4pPr marL="345591">
              <a:defRPr sz="1400">
                <a:solidFill>
                  <a:schemeClr val="bg2"/>
                </a:solidFill>
              </a:defRPr>
            </a:lvl4pPr>
            <a:lvl5pPr marL="518387">
              <a:defRPr sz="14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Content Placeholder 2"/>
          <p:cNvSpPr>
            <a:spLocks noGrp="1"/>
          </p:cNvSpPr>
          <p:nvPr>
            <p:ph sz="quarter" idx="24"/>
          </p:nvPr>
        </p:nvSpPr>
        <p:spPr>
          <a:xfrm>
            <a:off x="6000092" y="2412001"/>
            <a:ext cx="2574000" cy="2151062"/>
          </a:xfrm>
        </p:spPr>
        <p:txBody>
          <a:bodyPr/>
          <a:lstStyle>
            <a:lvl1pPr marL="0" indent="0">
              <a:buFontTx/>
              <a:buNone/>
              <a:defRPr sz="1200">
                <a:solidFill>
                  <a:schemeClr val="bg2"/>
                </a:solidFill>
              </a:defRPr>
            </a:lvl1pPr>
            <a:lvl2pPr marL="0" indent="0">
              <a:spcBef>
                <a:spcPts val="1600"/>
              </a:spcBef>
              <a:buFontTx/>
              <a:buNone/>
              <a:defRPr sz="1600">
                <a:solidFill>
                  <a:schemeClr val="bg2"/>
                </a:solidFill>
              </a:defRPr>
            </a:lvl2pPr>
            <a:lvl3pPr marL="172796">
              <a:defRPr sz="1400">
                <a:solidFill>
                  <a:schemeClr val="bg2"/>
                </a:solidFill>
              </a:defRPr>
            </a:lvl3pPr>
            <a:lvl4pPr marL="345591">
              <a:defRPr sz="1400">
                <a:solidFill>
                  <a:schemeClr val="bg2"/>
                </a:solidFill>
              </a:defRPr>
            </a:lvl4pPr>
            <a:lvl5pPr marL="518387">
              <a:defRPr sz="14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3"/>
          <p:cNvSpPr>
            <a:spLocks noGrp="1"/>
          </p:cNvSpPr>
          <p:nvPr>
            <p:ph type="ftr" sz="quarter" idx="11"/>
          </p:nvPr>
        </p:nvSpPr>
        <p:spPr/>
        <p:txBody>
          <a:bodyPr/>
          <a:lstStyle/>
          <a:p>
            <a:r>
              <a:rPr lang="en-GB" noProof="0"/>
              <a:t>Confidential</a:t>
            </a:r>
          </a:p>
        </p:txBody>
      </p:sp>
      <p:sp>
        <p:nvSpPr>
          <p:cNvPr id="5" name="Slide Number Placeholder 4"/>
          <p:cNvSpPr>
            <a:spLocks noGrp="1"/>
          </p:cNvSpPr>
          <p:nvPr>
            <p:ph type="sldNum" sz="quarter" idx="12"/>
          </p:nvPr>
        </p:nvSpPr>
        <p:spPr/>
        <p:txBody>
          <a:bodyPr/>
          <a:lstStyle/>
          <a:p>
            <a:fld id="{3644D4AD-7034-5E45-AAAE-D685B84B781D}" type="slidenum">
              <a:rPr lang="en-GB" noProof="0" smtClean="0"/>
              <a:t>‹#›</a:t>
            </a:fld>
            <a:endParaRPr lang="en-GB" noProof="0"/>
          </a:p>
        </p:txBody>
      </p:sp>
      <p:sp>
        <p:nvSpPr>
          <p:cNvPr id="11" name="Text Placeholder 6" title="Logo"/>
          <p:cNvSpPr>
            <a:spLocks noGrp="1"/>
          </p:cNvSpPr>
          <p:nvPr>
            <p:ph type="body" sz="quarter" idx="22" hasCustomPrompt="1"/>
          </p:nvPr>
        </p:nvSpPr>
        <p:spPr>
          <a:xfrm>
            <a:off x="129600" y="118800"/>
            <a:ext cx="568800" cy="140400"/>
          </a:xfrm>
          <a:blipFill dpi="0" rotWithShape="1">
            <a:blip r:embed="rId2">
              <a:extLst>
                <a:ext uri="{28A0092B-C50C-407E-A947-70E740481C1C}">
                  <a14:useLocalDpi xmlns:a14="http://schemas.microsoft.com/office/drawing/2010/main" val="0"/>
                </a:ext>
              </a:extLst>
            </a:blip>
            <a:srcRect/>
            <a:stretch>
              <a:fillRect/>
            </a:stretch>
          </a:blipFill>
        </p:spPr>
        <p:txBody>
          <a:bodyPr rIns="0"/>
          <a:lstStyle>
            <a:lvl1pPr marL="0" indent="0">
              <a:buFontTx/>
              <a:buNone/>
              <a:defRPr sz="100">
                <a:solidFill>
                  <a:srgbClr val="E6E6E6"/>
                </a:solidFill>
              </a:defRPr>
            </a:lvl1pPr>
            <a:lvl2pPr marL="342892" indent="0">
              <a:buFontTx/>
              <a:buNone/>
              <a:defRPr sz="800">
                <a:solidFill>
                  <a:schemeClr val="bg2"/>
                </a:solidFill>
              </a:defRPr>
            </a:lvl2pPr>
            <a:lvl3pPr marL="685783" indent="0">
              <a:buFontTx/>
              <a:buNone/>
              <a:defRPr sz="800">
                <a:solidFill>
                  <a:schemeClr val="bg2"/>
                </a:solidFill>
              </a:defRPr>
            </a:lvl3pPr>
            <a:lvl4pPr marL="1028675" indent="0">
              <a:buFontTx/>
              <a:buNone/>
              <a:defRPr sz="800">
                <a:solidFill>
                  <a:schemeClr val="bg2"/>
                </a:solidFill>
              </a:defRPr>
            </a:lvl4pPr>
            <a:lvl5pPr marL="1371566" indent="0">
              <a:buFontTx/>
              <a:buNone/>
              <a:defRPr sz="800">
                <a:solidFill>
                  <a:schemeClr val="bg2"/>
                </a:solidFill>
              </a:defRPr>
            </a:lvl5pPr>
          </a:lstStyle>
          <a:p>
            <a:pPr lvl="0"/>
            <a:r>
              <a:rPr lang="fi-FI"/>
              <a:t> </a:t>
            </a:r>
            <a:endParaRPr lang="en-GB"/>
          </a:p>
        </p:txBody>
      </p:sp>
    </p:spTree>
    <p:extLst>
      <p:ext uri="{BB962C8B-B14F-4D97-AF65-F5344CB8AC3E}">
        <p14:creationId xmlns:p14="http://schemas.microsoft.com/office/powerpoint/2010/main" val="917160637"/>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End Page">
    <p:bg>
      <p:bgPr>
        <a:solidFill>
          <a:srgbClr val="06395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9552" y="2247750"/>
            <a:ext cx="2644898" cy="648000"/>
          </a:xfrm>
          <a:prstGeom prst="rect">
            <a:avLst/>
          </a:prstGeom>
        </p:spPr>
      </p:pic>
      <p:sp>
        <p:nvSpPr>
          <p:cNvPr id="3" name="Text Placeholder 2"/>
          <p:cNvSpPr>
            <a:spLocks noGrp="1"/>
          </p:cNvSpPr>
          <p:nvPr>
            <p:ph type="body" sz="quarter" idx="10" hasCustomPrompt="1"/>
          </p:nvPr>
        </p:nvSpPr>
        <p:spPr>
          <a:xfrm>
            <a:off x="3405188" y="3974034"/>
            <a:ext cx="2333625" cy="805525"/>
          </a:xfrm>
        </p:spPr>
        <p:txBody>
          <a:bodyPr rIns="0" anchor="b"/>
          <a:lstStyle>
            <a:lvl1pPr marL="0" indent="0" algn="ctr">
              <a:spcBef>
                <a:spcPts val="0"/>
              </a:spcBef>
              <a:buFontTx/>
              <a:buNone/>
              <a:defRPr sz="1200">
                <a:solidFill>
                  <a:schemeClr val="bg2"/>
                </a:solidFill>
              </a:defRPr>
            </a:lvl1pPr>
            <a:lvl2pPr marL="0" indent="0" algn="ctr">
              <a:spcBef>
                <a:spcPts val="0"/>
              </a:spcBef>
              <a:buFontTx/>
              <a:buNone/>
              <a:defRPr sz="1200" baseline="0">
                <a:solidFill>
                  <a:schemeClr val="bg2"/>
                </a:solidFill>
              </a:defRPr>
            </a:lvl2pPr>
            <a:lvl3pPr marL="0" indent="0">
              <a:spcBef>
                <a:spcPts val="0"/>
              </a:spcBef>
              <a:buFontTx/>
              <a:buNone/>
              <a:defRPr sz="1200">
                <a:solidFill>
                  <a:schemeClr val="bg2"/>
                </a:solidFill>
              </a:defRPr>
            </a:lvl3pPr>
            <a:lvl4pPr marL="0" indent="0">
              <a:spcBef>
                <a:spcPts val="0"/>
              </a:spcBef>
              <a:buFontTx/>
              <a:buNone/>
              <a:defRPr sz="1200">
                <a:solidFill>
                  <a:schemeClr val="bg2"/>
                </a:solidFill>
              </a:defRPr>
            </a:lvl4pPr>
            <a:lvl5pPr marL="0" indent="0">
              <a:spcBef>
                <a:spcPts val="0"/>
              </a:spcBef>
              <a:buFontTx/>
              <a:buNone/>
              <a:defRPr sz="1200">
                <a:solidFill>
                  <a:schemeClr val="bg2"/>
                </a:solidFill>
              </a:defRPr>
            </a:lvl5pPr>
          </a:lstStyle>
          <a:p>
            <a:pPr lvl="0"/>
            <a:r>
              <a:rPr lang="fi-FI"/>
              <a:t>Click to add contact info</a:t>
            </a:r>
          </a:p>
        </p:txBody>
      </p:sp>
    </p:spTree>
    <p:extLst>
      <p:ext uri="{BB962C8B-B14F-4D97-AF65-F5344CB8AC3E}">
        <p14:creationId xmlns:p14="http://schemas.microsoft.com/office/powerpoint/2010/main" val="3316835597"/>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6264" y="768096"/>
            <a:ext cx="7987856" cy="499920"/>
          </a:xfrm>
        </p:spPr>
        <p:txBody>
          <a:bodyPr/>
          <a:lstStyle/>
          <a:p>
            <a:r>
              <a:rPr lang="en-GB"/>
              <a:t>Click to edit Master title style</a:t>
            </a:r>
            <a:endParaRPr lang="en-US"/>
          </a:p>
        </p:txBody>
      </p:sp>
      <p:sp>
        <p:nvSpPr>
          <p:cNvPr id="5" name="Footer Placeholder 4"/>
          <p:cNvSpPr>
            <a:spLocks noGrp="1"/>
          </p:cNvSpPr>
          <p:nvPr>
            <p:ph type="ftr" sz="quarter" idx="11"/>
          </p:nvPr>
        </p:nvSpPr>
        <p:spPr/>
        <p:txBody>
          <a:bodyPr/>
          <a:lstStyle/>
          <a:p>
            <a:r>
              <a:rPr lang="fi-FI"/>
              <a:t>Author / Status / Confidentiality class / yyyy.mm.dd</a:t>
            </a:r>
          </a:p>
        </p:txBody>
      </p:sp>
      <p:sp>
        <p:nvSpPr>
          <p:cNvPr id="6" name="Slide Number Placeholder 5"/>
          <p:cNvSpPr>
            <a:spLocks noGrp="1"/>
          </p:cNvSpPr>
          <p:nvPr>
            <p:ph type="sldNum" sz="quarter" idx="12"/>
          </p:nvPr>
        </p:nvSpPr>
        <p:spPr/>
        <p:txBody>
          <a:bodyPr/>
          <a:lstStyle/>
          <a:p>
            <a:fld id="{3644D4AD-7034-5E45-AAAE-D685B84B781D}" type="slidenum">
              <a:rPr lang="fi-FI" smtClean="0"/>
              <a:t>‹#›</a:t>
            </a:fld>
            <a:endParaRPr lang="fi-FI"/>
          </a:p>
        </p:txBody>
      </p:sp>
      <p:sp>
        <p:nvSpPr>
          <p:cNvPr id="10" name="Content Placeholder 2">
            <a:extLst>
              <a:ext uri="{FF2B5EF4-FFF2-40B4-BE49-F238E27FC236}">
                <a16:creationId xmlns:a16="http://schemas.microsoft.com/office/drawing/2014/main" id="{91927650-3111-E74B-B271-0E44C1F46C39}"/>
              </a:ext>
            </a:extLst>
          </p:cNvPr>
          <p:cNvSpPr>
            <a:spLocks noGrp="1"/>
          </p:cNvSpPr>
          <p:nvPr>
            <p:ph idx="13"/>
          </p:nvPr>
        </p:nvSpPr>
        <p:spPr>
          <a:xfrm>
            <a:off x="579883" y="1477927"/>
            <a:ext cx="7987856" cy="3109949"/>
          </a:xfrm>
        </p:spPr>
        <p:txBody>
          <a:bodyPr rIns="324000"/>
          <a:lstStyle>
            <a:lvl1pPr>
              <a:defRPr sz="1100"/>
            </a:lvl1pPr>
            <a:lvl2pPr>
              <a:defRPr sz="900"/>
            </a:lvl2pPr>
          </a:lstStyle>
          <a:p>
            <a:pPr lvl="0"/>
            <a:r>
              <a:rPr lang="en-GB"/>
              <a:t>Click to edit Master text styles</a:t>
            </a:r>
          </a:p>
          <a:p>
            <a:pPr lvl="1"/>
            <a:r>
              <a:rPr lang="en-GB"/>
              <a:t>Second level</a:t>
            </a:r>
          </a:p>
        </p:txBody>
      </p:sp>
      <p:sp>
        <p:nvSpPr>
          <p:cNvPr id="20" name="Picture Placeholder 2">
            <a:extLst>
              <a:ext uri="{FF2B5EF4-FFF2-40B4-BE49-F238E27FC236}">
                <a16:creationId xmlns:a16="http://schemas.microsoft.com/office/drawing/2014/main" id="{176C99B5-6EEB-4549-BF87-4DC3BC06539C}"/>
              </a:ext>
            </a:extLst>
          </p:cNvPr>
          <p:cNvSpPr>
            <a:spLocks noGrp="1" noChangeAspect="1"/>
          </p:cNvSpPr>
          <p:nvPr>
            <p:ph type="pic" idx="14"/>
          </p:nvPr>
        </p:nvSpPr>
        <p:spPr>
          <a:xfrm>
            <a:off x="0" y="1"/>
            <a:ext cx="9144000" cy="339725"/>
          </a:xfrm>
        </p:spPr>
        <p:txBody>
          <a:bodyPr anchor="t"/>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GB"/>
              <a:t>Click icon to add picture</a:t>
            </a:r>
            <a:endParaRPr lang="en-US"/>
          </a:p>
        </p:txBody>
      </p:sp>
    </p:spTree>
    <p:extLst>
      <p:ext uri="{BB962C8B-B14F-4D97-AF65-F5344CB8AC3E}">
        <p14:creationId xmlns:p14="http://schemas.microsoft.com/office/powerpoint/2010/main" val="1739553595"/>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userDrawn="1">
  <p:cSld name="1_Title 8">
    <p:bg>
      <p:bgPr>
        <a:solidFill>
          <a:schemeClr val="accent4">
            <a:alpha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8569325" cy="1008063"/>
          </a:xfrm>
        </p:spPr>
        <p:txBody>
          <a:bodyPr/>
          <a:lstStyle>
            <a:lvl1pPr>
              <a:defRPr sz="2400">
                <a:solidFill>
                  <a:schemeClr val="accent1"/>
                </a:solidFill>
              </a:defRPr>
            </a:lvl1pPr>
          </a:lstStyle>
          <a:p>
            <a:r>
              <a:rPr lang="en-GB"/>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lvl1pPr>
              <a:defRPr>
                <a:solidFill>
                  <a:srgbClr val="53565A"/>
                </a:solidFill>
              </a:defRPr>
            </a:lvl1pPr>
          </a:lstStyle>
          <a:p>
            <a:r>
              <a:rPr lang="en-US"/>
              <a:t>December 14, 2021</a:t>
            </a:r>
            <a:endParaRPr lang="en-GB"/>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lvl1pPr>
              <a:defRPr>
                <a:solidFill>
                  <a:srgbClr val="53565A"/>
                </a:solidFill>
              </a:defRPr>
            </a:lvl1pPr>
          </a:lstStyle>
          <a:p>
            <a:r>
              <a:rPr lang="en-GB"/>
              <a:t>Internal</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lvl1pPr>
              <a:defRPr>
                <a:solidFill>
                  <a:srgbClr val="53565A"/>
                </a:solidFill>
              </a:defRPr>
            </a:lvl1pPr>
          </a:lstStyle>
          <a:p>
            <a:fld id="{61E25E67-CBB9-434B-BBF7-0A5E970272B8}" type="slidenum">
              <a:rPr lang="en-GB"/>
              <a:pPr/>
              <a:t>‹#›</a:t>
            </a:fld>
            <a:endParaRPr lang="en-GB"/>
          </a:p>
        </p:txBody>
      </p:sp>
      <p:grpSp>
        <p:nvGrpSpPr>
          <p:cNvPr id="6" name="Graphic 19">
            <a:extLst>
              <a:ext uri="{FF2B5EF4-FFF2-40B4-BE49-F238E27FC236}">
                <a16:creationId xmlns:a16="http://schemas.microsoft.com/office/drawing/2014/main" id="{E1A420AD-4664-4967-8C23-CF0CBC05DA87}"/>
              </a:ext>
              <a:ext uri="{C183D7F6-B498-43B3-948B-1728B52AA6E4}">
                <adec:decorative xmlns:adec="http://schemas.microsoft.com/office/drawing/2017/decorative" val="1"/>
              </a:ext>
            </a:extLst>
          </p:cNvPr>
          <p:cNvGrpSpPr/>
          <p:nvPr userDrawn="1"/>
        </p:nvGrpSpPr>
        <p:grpSpPr>
          <a:xfrm>
            <a:off x="294595" y="4913727"/>
            <a:ext cx="487916" cy="81562"/>
            <a:chOff x="301852" y="4913727"/>
            <a:chExt cx="487916" cy="81562"/>
          </a:xfrm>
          <a:solidFill>
            <a:srgbClr val="53565A"/>
          </a:solidFill>
        </p:grpSpPr>
        <p:sp>
          <p:nvSpPr>
            <p:cNvPr id="8" name="Freeform: Shape 7">
              <a:extLst>
                <a:ext uri="{FF2B5EF4-FFF2-40B4-BE49-F238E27FC236}">
                  <a16:creationId xmlns:a16="http://schemas.microsoft.com/office/drawing/2014/main" id="{67280439-DD54-4100-97F9-D7A4A327A01F}"/>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0" name="Freeform: Shape 9">
              <a:extLst>
                <a:ext uri="{FF2B5EF4-FFF2-40B4-BE49-F238E27FC236}">
                  <a16:creationId xmlns:a16="http://schemas.microsoft.com/office/drawing/2014/main" id="{792A83F7-90F7-43E5-B1EB-DC34201A4865}"/>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C53B0482-AECE-4C35-8403-9C3A9A9727ED}"/>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2" name="Freeform: Shape 11">
              <a:extLst>
                <a:ext uri="{FF2B5EF4-FFF2-40B4-BE49-F238E27FC236}">
                  <a16:creationId xmlns:a16="http://schemas.microsoft.com/office/drawing/2014/main" id="{A86E2943-61E9-4217-B49B-01DB377841C0}"/>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680E12CB-F1D3-4C07-8576-FD96F03B29B0}"/>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E57C2BB1-7F13-42D0-8280-0C6AC5860E21}"/>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36009E81-CF94-43ED-98F3-2EFC911AF96D}"/>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FCCEE56E-EDC8-4088-9D28-243DD5B5F811}"/>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B04E1F6F-0C47-4DB2-BDA2-87F98787AC86}"/>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0E5BDFD2-3768-478E-BE3D-E9CEC458B0C4}"/>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28EAAD69-61B3-486B-9520-565E1A1FA6CF}"/>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C3DE9FE4-1F26-41C9-9218-0F02A25B217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8BC12A81-E9E3-43DA-98A6-EA7FD8B4C619}"/>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278EE2C1-BC5A-40F1-A956-7DF9AE6EFB01}"/>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8C5E7BAE-2B0C-46BA-9533-F5339965A339}"/>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F19E3C8D-4C3A-4035-88E3-97BAF26B4B3D}"/>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4098F041-905E-445F-AB40-A2186AE0ADB0}"/>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02028F34-0815-4940-B5A7-925D59B6E474}"/>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D995A7C8-F27A-4E78-A9AD-E859CA15B2A4}"/>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E7A9AE59-A400-43E5-B137-92CBAC612BB7}"/>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Tree>
    <p:extLst>
      <p:ext uri="{BB962C8B-B14F-4D97-AF65-F5344CB8AC3E}">
        <p14:creationId xmlns:p14="http://schemas.microsoft.com/office/powerpoint/2010/main" val="71856619"/>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pter 4">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rgbClr val="9994B1"/>
                </a:solidFill>
              </a:defRPr>
            </a:lvl1pPr>
          </a:lstStyle>
          <a:p>
            <a:r>
              <a:rPr lang="en-US"/>
              <a:t>December 14, 2021</a:t>
            </a:r>
            <a:endParaRPr lang="en-GB"/>
          </a:p>
        </p:txBody>
      </p:sp>
      <p:sp>
        <p:nvSpPr>
          <p:cNvPr id="5" name="Footer Placeholder 4"/>
          <p:cNvSpPr>
            <a:spLocks noGrp="1"/>
          </p:cNvSpPr>
          <p:nvPr>
            <p:ph type="ftr" sz="quarter" idx="11"/>
          </p:nvPr>
        </p:nvSpPr>
        <p:spPr/>
        <p:txBody>
          <a:bodyPr/>
          <a:lstStyle>
            <a:lvl1pPr>
              <a:defRPr>
                <a:solidFill>
                  <a:srgbClr val="9994B1"/>
                </a:solidFill>
              </a:defRPr>
            </a:lvl1pPr>
          </a:lstStyle>
          <a:p>
            <a:r>
              <a:rPr lang="en-GB"/>
              <a:t>Public</a:t>
            </a:r>
          </a:p>
        </p:txBody>
      </p:sp>
      <p:sp>
        <p:nvSpPr>
          <p:cNvPr id="6" name="Slide Number Placeholder 5"/>
          <p:cNvSpPr>
            <a:spLocks noGrp="1"/>
          </p:cNvSpPr>
          <p:nvPr>
            <p:ph type="sldNum" sz="quarter" idx="12"/>
          </p:nvPr>
        </p:nvSpPr>
        <p:spPr/>
        <p:txBody>
          <a:bodyPr/>
          <a:lstStyle>
            <a:lvl1pPr>
              <a:defRPr>
                <a:solidFill>
                  <a:srgbClr val="9994B1"/>
                </a:solidFill>
              </a:defRPr>
            </a:lvl1pPr>
          </a:lstStyle>
          <a:p>
            <a:fld id="{61E25E67-CBB9-434B-BBF7-0A5E970272B8}" type="slidenum">
              <a:rPr lang="en-GB" smtClean="0"/>
              <a:pPr/>
              <a:t>‹#›</a:t>
            </a:fld>
            <a:endParaRPr lang="en-GB"/>
          </a:p>
        </p:txBody>
      </p:sp>
      <p:grpSp>
        <p:nvGrpSpPr>
          <p:cNvPr id="13" name="Graphic 19">
            <a:extLst>
              <a:ext uri="{FF2B5EF4-FFF2-40B4-BE49-F238E27FC236}">
                <a16:creationId xmlns:a16="http://schemas.microsoft.com/office/drawing/2014/main" id="{EDA775F8-93D1-4FFA-87A0-9FD0B3FBDB94}"/>
              </a:ext>
              <a:ext uri="{C183D7F6-B498-43B3-948B-1728B52AA6E4}">
                <adec:decorative xmlns:adec="http://schemas.microsoft.com/office/drawing/2017/decorative" val="1"/>
              </a:ext>
            </a:extLst>
          </p:cNvPr>
          <p:cNvGrpSpPr/>
          <p:nvPr userDrawn="1"/>
        </p:nvGrpSpPr>
        <p:grpSpPr>
          <a:xfrm>
            <a:off x="294595" y="4913727"/>
            <a:ext cx="487916" cy="81562"/>
            <a:chOff x="301852" y="4913727"/>
            <a:chExt cx="487916" cy="81562"/>
          </a:xfrm>
          <a:solidFill>
            <a:srgbClr val="9994B1"/>
          </a:solidFill>
        </p:grpSpPr>
        <p:sp>
          <p:nvSpPr>
            <p:cNvPr id="14" name="Freeform: Shape 13">
              <a:extLst>
                <a:ext uri="{FF2B5EF4-FFF2-40B4-BE49-F238E27FC236}">
                  <a16:creationId xmlns:a16="http://schemas.microsoft.com/office/drawing/2014/main" id="{F340C11A-D825-4DF3-93F8-40581FDAC183}"/>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8FFB176-1CF4-4A5F-A897-BED265EFDCB3}"/>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EC25D42A-D5B4-41E9-8289-8154A8B23529}"/>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852D4C7B-1666-4F0B-820E-FD7E5E80CDB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E5ED751D-AC71-4B28-AD95-3BFBCF1CBB11}"/>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8933515D-22FB-48AE-B3EC-6B3012D6971B}"/>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EC59BF82-4126-4E61-99F3-C18F433C1410}"/>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F58A76AB-BCD6-4D8A-8E88-47E2FF47F69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6109F58-C435-4269-AA12-0B2D094E008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781DD395-3A30-48BB-99BB-0E8389AB67E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8184B4E-02D1-4872-AA7C-AC7050359B8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5ECE8D9B-02DE-4693-B22C-53E063EF371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C55E902B-7746-45C1-9274-2F2EEE57D68D}"/>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F5CF3F5E-295F-4C68-90F6-11A90389786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DC52AACC-B621-43F6-8FE8-7D402D720786}"/>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8A812A30-ECCE-4CB5-8AFD-EBD106F2F0CB}"/>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D9E2C15A-FF9B-439D-B17B-42B5F5119CE8}"/>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7AF447B-A5E6-4FBF-9699-74B9F196D84B}"/>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48E0ECEB-3BE1-43B8-865B-A6713566CB1B}"/>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D7D855F-D1AA-474D-88D3-ECFB5AC46403}"/>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pic>
        <p:nvPicPr>
          <p:cNvPr id="34" name="Graphic 33">
            <a:extLst>
              <a:ext uri="{FF2B5EF4-FFF2-40B4-BE49-F238E27FC236}">
                <a16:creationId xmlns:a16="http://schemas.microsoft.com/office/drawing/2014/main" id="{85E3058E-DF72-4531-BC6D-103DA984DB0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118643" y="299811"/>
            <a:ext cx="2725548" cy="2725548"/>
          </a:xfrm>
          <a:prstGeom prst="rect">
            <a:avLst/>
          </a:prstGeom>
        </p:spPr>
      </p:pic>
      <p:sp>
        <p:nvSpPr>
          <p:cNvPr id="35" name="Title 1">
            <a:extLst>
              <a:ext uri="{FF2B5EF4-FFF2-40B4-BE49-F238E27FC236}">
                <a16:creationId xmlns:a16="http://schemas.microsoft.com/office/drawing/2014/main" id="{732C4AB7-5FBA-4B29-9C56-34AAF7CAC045}"/>
              </a:ext>
            </a:extLst>
          </p:cNvPr>
          <p:cNvSpPr>
            <a:spLocks noGrp="1"/>
          </p:cNvSpPr>
          <p:nvPr>
            <p:ph type="title" hasCustomPrompt="1"/>
          </p:nvPr>
        </p:nvSpPr>
        <p:spPr>
          <a:xfrm>
            <a:off x="287338" y="1243853"/>
            <a:ext cx="3924300" cy="2655794"/>
          </a:xfrm>
        </p:spPr>
        <p:txBody>
          <a:bodyPr anchor="ctr"/>
          <a:lstStyle>
            <a:lvl1pPr>
              <a:defRPr>
                <a:solidFill>
                  <a:schemeClr val="bg1"/>
                </a:solidFill>
              </a:defRPr>
            </a:lvl1pPr>
          </a:lstStyle>
          <a:p>
            <a:r>
              <a:rPr lang="en-GB"/>
              <a:t>Click to add chapter number and title</a:t>
            </a:r>
          </a:p>
        </p:txBody>
      </p:sp>
    </p:spTree>
    <p:extLst>
      <p:ext uri="{BB962C8B-B14F-4D97-AF65-F5344CB8AC3E}">
        <p14:creationId xmlns:p14="http://schemas.microsoft.com/office/powerpoint/2010/main" val="3569878673"/>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hapter 5">
    <p:bg>
      <p:bgPr>
        <a:solidFill>
          <a:srgbClr val="EACBBB">
            <a:alpha val="25000"/>
          </a:srgbClr>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55AA8E6-7A46-4092-A3A7-300270FD1AF4}"/>
              </a:ext>
            </a:extLst>
          </p:cNvPr>
          <p:cNvSpPr>
            <a:spLocks noGrp="1"/>
          </p:cNvSpPr>
          <p:nvPr>
            <p:ph type="pic" sz="quarter" idx="13" hasCustomPrompt="1"/>
          </p:nvPr>
        </p:nvSpPr>
        <p:spPr>
          <a:xfrm>
            <a:off x="6113418" y="0"/>
            <a:ext cx="3030582" cy="5143500"/>
          </a:xfrm>
          <a:solidFill>
            <a:schemeClr val="bg1">
              <a:lumMod val="75000"/>
            </a:schemeClr>
          </a:solidFill>
        </p:spPr>
        <p:txBody>
          <a:bodyPr anchor="ctr"/>
          <a:lstStyle>
            <a:lvl1pPr marL="0" indent="0" algn="ctr">
              <a:buNone/>
              <a:defRPr>
                <a:solidFill>
                  <a:schemeClr val="bg1"/>
                </a:solidFill>
              </a:defRPr>
            </a:lvl1pPr>
          </a:lstStyle>
          <a:p>
            <a:pPr marL="0" marR="0" lvl="0" indent="0" algn="ctr"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picture</a:t>
            </a:r>
          </a:p>
        </p:txBody>
      </p:sp>
      <p:sp>
        <p:nvSpPr>
          <p:cNvPr id="2" name="Title 1"/>
          <p:cNvSpPr>
            <a:spLocks noGrp="1"/>
          </p:cNvSpPr>
          <p:nvPr>
            <p:ph type="title" hasCustomPrompt="1"/>
          </p:nvPr>
        </p:nvSpPr>
        <p:spPr>
          <a:xfrm>
            <a:off x="287338" y="1851819"/>
            <a:ext cx="3924300" cy="1439863"/>
          </a:xfrm>
        </p:spPr>
        <p:txBody>
          <a:bodyPr anchor="ctr"/>
          <a:lstStyle>
            <a:lvl1pPr>
              <a:defRPr/>
            </a:lvl1pPr>
          </a:lstStyle>
          <a:p>
            <a:r>
              <a:rPr lang="en-GB"/>
              <a:t>Click to add chapter number and title</a:t>
            </a:r>
          </a:p>
        </p:txBody>
      </p:sp>
      <p:sp>
        <p:nvSpPr>
          <p:cNvPr id="4" name="Date Placeholder 3"/>
          <p:cNvSpPr>
            <a:spLocks noGrp="1"/>
          </p:cNvSpPr>
          <p:nvPr>
            <p:ph type="dt" sz="half" idx="10"/>
          </p:nvPr>
        </p:nvSpPr>
        <p:spPr>
          <a:xfrm>
            <a:off x="7191564" y="4875766"/>
            <a:ext cx="1291279" cy="129382"/>
          </a:xfrm>
        </p:spPr>
        <p:txBody>
          <a:bodyPr/>
          <a:lstStyle>
            <a:lvl1pPr>
              <a:defRPr>
                <a:solidFill>
                  <a:schemeClr val="bg1"/>
                </a:solidFill>
              </a:defRPr>
            </a:lvl1pPr>
          </a:lstStyle>
          <a:p>
            <a:r>
              <a:rPr lang="en-US"/>
              <a:t>December 14, 2021</a:t>
            </a:r>
            <a:endParaRPr lang="en-GB"/>
          </a:p>
        </p:txBody>
      </p:sp>
      <p:sp>
        <p:nvSpPr>
          <p:cNvPr id="5" name="Footer Placeholder 4"/>
          <p:cNvSpPr>
            <a:spLocks noGrp="1"/>
          </p:cNvSpPr>
          <p:nvPr>
            <p:ph type="ftr" sz="quarter" idx="11"/>
          </p:nvPr>
        </p:nvSpPr>
        <p:spPr/>
        <p:txBody>
          <a:bodyPr/>
          <a:lstStyle>
            <a:lvl1pPr>
              <a:defRPr>
                <a:solidFill>
                  <a:srgbClr val="53565A"/>
                </a:solidFill>
              </a:defRPr>
            </a:lvl1pPr>
          </a:lstStyle>
          <a:p>
            <a:r>
              <a:rPr lang="en-GB"/>
              <a:t>Public</a:t>
            </a:r>
          </a:p>
        </p:txBody>
      </p:sp>
      <p:sp>
        <p:nvSpPr>
          <p:cNvPr id="6" name="Slide Number Placeholder 5"/>
          <p:cNvSpPr>
            <a:spLocks noGrp="1"/>
          </p:cNvSpPr>
          <p:nvPr>
            <p:ph type="sldNum" sz="quarter" idx="12"/>
          </p:nvPr>
        </p:nvSpPr>
        <p:spPr>
          <a:xfrm>
            <a:off x="8529077" y="4875766"/>
            <a:ext cx="316567" cy="129382"/>
          </a:xfrm>
        </p:spPr>
        <p:txBody>
          <a:bodyPr/>
          <a:lstStyle>
            <a:lvl1pPr>
              <a:defRPr>
                <a:solidFill>
                  <a:schemeClr val="bg1"/>
                </a:solidFill>
              </a:defRPr>
            </a:lvl1pPr>
          </a:lstStyle>
          <a:p>
            <a:fld id="{61E25E67-CBB9-434B-BBF7-0A5E970272B8}" type="slidenum">
              <a:rPr lang="en-GB" smtClean="0"/>
              <a:pPr/>
              <a:t>‹#›</a:t>
            </a:fld>
            <a:endParaRPr lang="en-GB"/>
          </a:p>
        </p:txBody>
      </p:sp>
      <p:grpSp>
        <p:nvGrpSpPr>
          <p:cNvPr id="13" name="Graphic 19">
            <a:extLst>
              <a:ext uri="{FF2B5EF4-FFF2-40B4-BE49-F238E27FC236}">
                <a16:creationId xmlns:a16="http://schemas.microsoft.com/office/drawing/2014/main" id="{EDA775F8-93D1-4FFA-87A0-9FD0B3FBDB94}"/>
              </a:ext>
              <a:ext uri="{C183D7F6-B498-43B3-948B-1728B52AA6E4}">
                <adec:decorative xmlns:adec="http://schemas.microsoft.com/office/drawing/2017/decorative" val="1"/>
              </a:ext>
            </a:extLst>
          </p:cNvPr>
          <p:cNvGrpSpPr/>
          <p:nvPr userDrawn="1"/>
        </p:nvGrpSpPr>
        <p:grpSpPr>
          <a:xfrm>
            <a:off x="294595" y="4913727"/>
            <a:ext cx="487916" cy="81562"/>
            <a:chOff x="301852" y="4913727"/>
            <a:chExt cx="487916" cy="81562"/>
          </a:xfrm>
          <a:solidFill>
            <a:srgbClr val="53565A"/>
          </a:solidFill>
        </p:grpSpPr>
        <p:sp>
          <p:nvSpPr>
            <p:cNvPr id="14" name="Freeform: Shape 13">
              <a:extLst>
                <a:ext uri="{FF2B5EF4-FFF2-40B4-BE49-F238E27FC236}">
                  <a16:creationId xmlns:a16="http://schemas.microsoft.com/office/drawing/2014/main" id="{F340C11A-D825-4DF3-93F8-40581FDAC183}"/>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8FFB176-1CF4-4A5F-A897-BED265EFDCB3}"/>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EC25D42A-D5B4-41E9-8289-8154A8B23529}"/>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852D4C7B-1666-4F0B-820E-FD7E5E80CDB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E5ED751D-AC71-4B28-AD95-3BFBCF1CBB11}"/>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8933515D-22FB-48AE-B3EC-6B3012D6971B}"/>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EC59BF82-4126-4E61-99F3-C18F433C1410}"/>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F58A76AB-BCD6-4D8A-8E88-47E2FF47F69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6109F58-C435-4269-AA12-0B2D094E008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781DD395-3A30-48BB-99BB-0E8389AB67E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8184B4E-02D1-4872-AA7C-AC7050359B8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5ECE8D9B-02DE-4693-B22C-53E063EF371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C55E902B-7746-45C1-9274-2F2EEE57D68D}"/>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F5CF3F5E-295F-4C68-90F6-11A90389786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DC52AACC-B621-43F6-8FE8-7D402D720786}"/>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8A812A30-ECCE-4CB5-8AFD-EBD106F2F0CB}"/>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D9E2C15A-FF9B-439D-B17B-42B5F5119CE8}"/>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7AF447B-A5E6-4FBF-9699-74B9F196D84B}"/>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48E0ECEB-3BE1-43B8-865B-A6713566CB1B}"/>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D7D855F-D1AA-474D-88D3-ECFB5AC46403}"/>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Tree>
    <p:extLst>
      <p:ext uri="{BB962C8B-B14F-4D97-AF65-F5344CB8AC3E}">
        <p14:creationId xmlns:p14="http://schemas.microsoft.com/office/powerpoint/2010/main" val="669209280"/>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3696"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pter 6">
    <p:bg>
      <p:bgPr>
        <a:solidFill>
          <a:schemeClr val="accent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55AA8E6-7A46-4092-A3A7-300270FD1AF4}"/>
              </a:ext>
            </a:extLst>
          </p:cNvPr>
          <p:cNvSpPr>
            <a:spLocks noGrp="1"/>
          </p:cNvSpPr>
          <p:nvPr>
            <p:ph type="pic" sz="quarter" idx="13" hasCustomPrompt="1"/>
          </p:nvPr>
        </p:nvSpPr>
        <p:spPr>
          <a:xfrm>
            <a:off x="6113418" y="0"/>
            <a:ext cx="3030582" cy="5143500"/>
          </a:xfrm>
          <a:solidFill>
            <a:schemeClr val="bg1">
              <a:lumMod val="75000"/>
            </a:schemeClr>
          </a:solidFill>
        </p:spPr>
        <p:txBody>
          <a:bodyPr anchor="ctr"/>
          <a:lstStyle>
            <a:lvl1pPr marL="0" indent="0" algn="ctr">
              <a:buNone/>
              <a:defRPr>
                <a:solidFill>
                  <a:schemeClr val="bg1"/>
                </a:solidFill>
              </a:defRPr>
            </a:lvl1pPr>
          </a:lstStyle>
          <a:p>
            <a:pPr marL="0" marR="0" lvl="0" indent="0" algn="ctr"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picture</a:t>
            </a:r>
          </a:p>
        </p:txBody>
      </p:sp>
      <p:sp>
        <p:nvSpPr>
          <p:cNvPr id="2" name="Title 1"/>
          <p:cNvSpPr>
            <a:spLocks noGrp="1"/>
          </p:cNvSpPr>
          <p:nvPr>
            <p:ph type="title" hasCustomPrompt="1"/>
          </p:nvPr>
        </p:nvSpPr>
        <p:spPr>
          <a:xfrm>
            <a:off x="287338" y="1851819"/>
            <a:ext cx="3924300" cy="1439863"/>
          </a:xfrm>
        </p:spPr>
        <p:txBody>
          <a:bodyPr anchor="ctr"/>
          <a:lstStyle>
            <a:lvl1pPr>
              <a:defRPr>
                <a:solidFill>
                  <a:schemeClr val="bg1"/>
                </a:solidFill>
              </a:defRPr>
            </a:lvl1pPr>
          </a:lstStyle>
          <a:p>
            <a:r>
              <a:rPr lang="en-GB"/>
              <a:t>Click to add chapter number and title</a:t>
            </a:r>
          </a:p>
        </p:txBody>
      </p:sp>
      <p:sp>
        <p:nvSpPr>
          <p:cNvPr id="4" name="Date Placeholder 3"/>
          <p:cNvSpPr>
            <a:spLocks noGrp="1"/>
          </p:cNvSpPr>
          <p:nvPr>
            <p:ph type="dt" sz="half" idx="10"/>
          </p:nvPr>
        </p:nvSpPr>
        <p:spPr>
          <a:xfrm>
            <a:off x="7202323" y="4875766"/>
            <a:ext cx="1291279" cy="129382"/>
          </a:xfrm>
        </p:spPr>
        <p:txBody>
          <a:bodyPr/>
          <a:lstStyle>
            <a:lvl1pPr>
              <a:defRPr>
                <a:solidFill>
                  <a:schemeClr val="bg1"/>
                </a:solidFill>
              </a:defRPr>
            </a:lvl1pPr>
          </a:lstStyle>
          <a:p>
            <a:r>
              <a:rPr lang="en-US"/>
              <a:t>December 14, 2021</a:t>
            </a:r>
            <a:endParaRPr lang="en-GB"/>
          </a:p>
        </p:txBody>
      </p:sp>
      <p:sp>
        <p:nvSpPr>
          <p:cNvPr id="5" name="Footer Placeholder 4"/>
          <p:cNvSpPr>
            <a:spLocks noGrp="1"/>
          </p:cNvSpPr>
          <p:nvPr>
            <p:ph type="ftr" sz="quarter" idx="11"/>
          </p:nvPr>
        </p:nvSpPr>
        <p:spPr/>
        <p:txBody>
          <a:bodyPr/>
          <a:lstStyle>
            <a:lvl1pPr>
              <a:defRPr>
                <a:solidFill>
                  <a:srgbClr val="9994B1"/>
                </a:solidFill>
              </a:defRPr>
            </a:lvl1pPr>
          </a:lstStyle>
          <a:p>
            <a:r>
              <a:rPr lang="en-GB"/>
              <a:t>Public</a:t>
            </a:r>
          </a:p>
        </p:txBody>
      </p:sp>
      <p:sp>
        <p:nvSpPr>
          <p:cNvPr id="6" name="Slide Number Placeholder 5"/>
          <p:cNvSpPr>
            <a:spLocks noGrp="1"/>
          </p:cNvSpPr>
          <p:nvPr>
            <p:ph type="sldNum" sz="quarter" idx="12"/>
          </p:nvPr>
        </p:nvSpPr>
        <p:spPr>
          <a:xfrm>
            <a:off x="8539836" y="4875766"/>
            <a:ext cx="316567" cy="129382"/>
          </a:xfrm>
        </p:spPr>
        <p:txBody>
          <a:bodyPr/>
          <a:lstStyle>
            <a:lvl1pPr>
              <a:defRPr>
                <a:solidFill>
                  <a:schemeClr val="bg1"/>
                </a:solidFill>
              </a:defRPr>
            </a:lvl1pPr>
          </a:lstStyle>
          <a:p>
            <a:fld id="{61E25E67-CBB9-434B-BBF7-0A5E970272B8}" type="slidenum">
              <a:rPr lang="en-GB" smtClean="0"/>
              <a:pPr/>
              <a:t>‹#›</a:t>
            </a:fld>
            <a:endParaRPr lang="en-GB"/>
          </a:p>
        </p:txBody>
      </p:sp>
      <p:grpSp>
        <p:nvGrpSpPr>
          <p:cNvPr id="13" name="Graphic 19">
            <a:extLst>
              <a:ext uri="{FF2B5EF4-FFF2-40B4-BE49-F238E27FC236}">
                <a16:creationId xmlns:a16="http://schemas.microsoft.com/office/drawing/2014/main" id="{EDA775F8-93D1-4FFA-87A0-9FD0B3FBDB94}"/>
              </a:ext>
              <a:ext uri="{C183D7F6-B498-43B3-948B-1728B52AA6E4}">
                <adec:decorative xmlns:adec="http://schemas.microsoft.com/office/drawing/2017/decorative" val="1"/>
              </a:ext>
            </a:extLst>
          </p:cNvPr>
          <p:cNvGrpSpPr/>
          <p:nvPr userDrawn="1"/>
        </p:nvGrpSpPr>
        <p:grpSpPr>
          <a:xfrm>
            <a:off x="294595" y="4913727"/>
            <a:ext cx="487916" cy="81562"/>
            <a:chOff x="301852" y="4913727"/>
            <a:chExt cx="487916" cy="81562"/>
          </a:xfrm>
          <a:solidFill>
            <a:srgbClr val="9994B1"/>
          </a:solidFill>
        </p:grpSpPr>
        <p:sp>
          <p:nvSpPr>
            <p:cNvPr id="14" name="Freeform: Shape 13">
              <a:extLst>
                <a:ext uri="{FF2B5EF4-FFF2-40B4-BE49-F238E27FC236}">
                  <a16:creationId xmlns:a16="http://schemas.microsoft.com/office/drawing/2014/main" id="{F340C11A-D825-4DF3-93F8-40581FDAC183}"/>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8FFB176-1CF4-4A5F-A897-BED265EFDCB3}"/>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EC25D42A-D5B4-41E9-8289-8154A8B23529}"/>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852D4C7B-1666-4F0B-820E-FD7E5E80CDB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E5ED751D-AC71-4B28-AD95-3BFBCF1CBB11}"/>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8933515D-22FB-48AE-B3EC-6B3012D6971B}"/>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EC59BF82-4126-4E61-99F3-C18F433C1410}"/>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F58A76AB-BCD6-4D8A-8E88-47E2FF47F69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6109F58-C435-4269-AA12-0B2D094E008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781DD395-3A30-48BB-99BB-0E8389AB67E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8184B4E-02D1-4872-AA7C-AC7050359B8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5ECE8D9B-02DE-4693-B22C-53E063EF371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C55E902B-7746-45C1-9274-2F2EEE57D68D}"/>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F5CF3F5E-295F-4C68-90F6-11A90389786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DC52AACC-B621-43F6-8FE8-7D402D720786}"/>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8A812A30-ECCE-4CB5-8AFD-EBD106F2F0CB}"/>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D9E2C15A-FF9B-439D-B17B-42B5F5119CE8}"/>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7AF447B-A5E6-4FBF-9699-74B9F196D84B}"/>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48E0ECEB-3BE1-43B8-865B-A6713566CB1B}"/>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D7D855F-D1AA-474D-88D3-ECFB5AC46403}"/>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Tree>
    <p:extLst>
      <p:ext uri="{BB962C8B-B14F-4D97-AF65-F5344CB8AC3E}">
        <p14:creationId xmlns:p14="http://schemas.microsoft.com/office/powerpoint/2010/main" val="2382789952"/>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guide id="4" pos="369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nt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8569325" cy="1008063"/>
          </a:xfrm>
        </p:spPr>
        <p:txBody>
          <a:bodyPr/>
          <a:lstStyle>
            <a:lvl1pPr>
              <a:defRPr sz="2400">
                <a:solidFill>
                  <a:schemeClr val="bg1"/>
                </a:solidFill>
              </a:defRPr>
            </a:lvl1pPr>
          </a:lstStyle>
          <a:p>
            <a:r>
              <a:rPr lang="en-GB"/>
              <a:t>Click to add title</a:t>
            </a:r>
          </a:p>
        </p:txBody>
      </p:sp>
      <p:sp>
        <p:nvSpPr>
          <p:cNvPr id="4" name="Date Placeholder 3"/>
          <p:cNvSpPr>
            <a:spLocks noGrp="1"/>
          </p:cNvSpPr>
          <p:nvPr>
            <p:ph type="dt" sz="half" idx="10"/>
          </p:nvPr>
        </p:nvSpPr>
        <p:spPr/>
        <p:txBody>
          <a:bodyPr/>
          <a:lstStyle>
            <a:lvl1pPr>
              <a:defRPr>
                <a:solidFill>
                  <a:srgbClr val="9994B1"/>
                </a:solidFill>
              </a:defRPr>
            </a:lvl1pPr>
          </a:lstStyle>
          <a:p>
            <a:r>
              <a:rPr lang="en-US"/>
              <a:t>December 14, 2021</a:t>
            </a:r>
            <a:endParaRPr lang="en-GB"/>
          </a:p>
        </p:txBody>
      </p:sp>
      <p:sp>
        <p:nvSpPr>
          <p:cNvPr id="5" name="Footer Placeholder 4"/>
          <p:cNvSpPr>
            <a:spLocks noGrp="1"/>
          </p:cNvSpPr>
          <p:nvPr>
            <p:ph type="ftr" sz="quarter" idx="11"/>
          </p:nvPr>
        </p:nvSpPr>
        <p:spPr/>
        <p:txBody>
          <a:bodyPr/>
          <a:lstStyle>
            <a:lvl1pPr>
              <a:defRPr>
                <a:solidFill>
                  <a:srgbClr val="9994B1"/>
                </a:solidFill>
              </a:defRPr>
            </a:lvl1pPr>
          </a:lstStyle>
          <a:p>
            <a:r>
              <a:rPr lang="en-GB"/>
              <a:t>Public</a:t>
            </a:r>
          </a:p>
        </p:txBody>
      </p:sp>
      <p:sp>
        <p:nvSpPr>
          <p:cNvPr id="6" name="Slide Number Placeholder 5"/>
          <p:cNvSpPr>
            <a:spLocks noGrp="1"/>
          </p:cNvSpPr>
          <p:nvPr>
            <p:ph type="sldNum" sz="quarter" idx="12"/>
          </p:nvPr>
        </p:nvSpPr>
        <p:spPr/>
        <p:txBody>
          <a:bodyPr/>
          <a:lstStyle>
            <a:lvl1pPr>
              <a:defRPr>
                <a:solidFill>
                  <a:srgbClr val="9994B1"/>
                </a:solidFill>
              </a:defRPr>
            </a:lvl1pPr>
          </a:lstStyle>
          <a:p>
            <a:fld id="{61E25E67-CBB9-434B-BBF7-0A5E970272B8}" type="slidenum">
              <a:rPr lang="en-GB" smtClean="0"/>
              <a:pPr/>
              <a:t>‹#›</a:t>
            </a:fld>
            <a:endParaRPr lang="en-GB"/>
          </a:p>
        </p:txBody>
      </p:sp>
      <p:grpSp>
        <p:nvGrpSpPr>
          <p:cNvPr id="10" name="Graphic 19">
            <a:extLst>
              <a:ext uri="{FF2B5EF4-FFF2-40B4-BE49-F238E27FC236}">
                <a16:creationId xmlns:a16="http://schemas.microsoft.com/office/drawing/2014/main" id="{59D87852-F834-409C-B191-0E3DB7829DDA}"/>
              </a:ext>
              <a:ext uri="{C183D7F6-B498-43B3-948B-1728B52AA6E4}">
                <adec:decorative xmlns:adec="http://schemas.microsoft.com/office/drawing/2017/decorative" val="1"/>
              </a:ext>
            </a:extLst>
          </p:cNvPr>
          <p:cNvGrpSpPr/>
          <p:nvPr userDrawn="1"/>
        </p:nvGrpSpPr>
        <p:grpSpPr>
          <a:xfrm>
            <a:off x="294595" y="4913727"/>
            <a:ext cx="487916" cy="81562"/>
            <a:chOff x="301852" y="4913727"/>
            <a:chExt cx="487916" cy="81562"/>
          </a:xfrm>
          <a:solidFill>
            <a:srgbClr val="9994B1"/>
          </a:solidFill>
        </p:grpSpPr>
        <p:sp>
          <p:nvSpPr>
            <p:cNvPr id="11" name="Freeform: Shape 10">
              <a:extLst>
                <a:ext uri="{FF2B5EF4-FFF2-40B4-BE49-F238E27FC236}">
                  <a16:creationId xmlns:a16="http://schemas.microsoft.com/office/drawing/2014/main" id="{2DF0FC44-919D-4D5C-BEDE-797DF9691A1F}"/>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2" name="Freeform: Shape 11">
              <a:extLst>
                <a:ext uri="{FF2B5EF4-FFF2-40B4-BE49-F238E27FC236}">
                  <a16:creationId xmlns:a16="http://schemas.microsoft.com/office/drawing/2014/main" id="{62253D34-D437-45DF-84B9-D1CE60A1D188}"/>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540F4A8E-A03D-44B8-8474-1E1C3A2C5F76}"/>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FFE8BD5B-94B5-4CAD-BE37-5FE1AD4E054A}"/>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A0B76B74-3ECE-4814-94B0-D91AF2A16645}"/>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73F50BF5-3D0F-4E32-9548-2354410572D2}"/>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F7BE7FA7-6CA4-4917-9C43-7B3C45C3A74D}"/>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40EF1529-5969-4764-ADDC-55D2BEFAA9E0}"/>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D982530C-BFF7-4FFE-89DD-F04656417F4E}"/>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DC00ED5B-069D-4629-9913-B89C79468A99}"/>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A0DE64EC-1D8A-4A18-AA0D-966EA50380E3}"/>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F8DD7AA4-96EE-4BE7-9AA6-FA06015C4658}"/>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CFFBFE74-5BE0-4D88-9236-1490CB17271C}"/>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B920FB49-B53C-4555-9E94-A490506760C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6C284678-601C-4037-8C9A-B5312F4A0C7A}"/>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9C680057-9F14-40E7-A752-ED40510F485F}"/>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E313A42F-A8E7-44E3-BB4A-7C763B911329}"/>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20E738A0-7E88-4E9C-B9B3-96C293DE9CE9}"/>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FEAB8D02-ECE2-4190-8241-1DF731560355}"/>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C6C8C16D-3A30-4ADF-A1E1-5E5668E7D70F}"/>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Tree>
    <p:extLst>
      <p:ext uri="{BB962C8B-B14F-4D97-AF65-F5344CB8AC3E}">
        <p14:creationId xmlns:p14="http://schemas.microsoft.com/office/powerpoint/2010/main" val="4249819047"/>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ntent 1 and patter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8569325" cy="1008063"/>
          </a:xfrm>
        </p:spPr>
        <p:txBody>
          <a:bodyPr/>
          <a:lstStyle>
            <a:lvl1pPr>
              <a:defRPr sz="2400">
                <a:solidFill>
                  <a:schemeClr val="bg1"/>
                </a:solidFill>
              </a:defRPr>
            </a:lvl1pPr>
          </a:lstStyle>
          <a:p>
            <a:r>
              <a:rPr lang="en-GB"/>
              <a:t>Click to add title</a:t>
            </a:r>
          </a:p>
        </p:txBody>
      </p:sp>
      <p:sp>
        <p:nvSpPr>
          <p:cNvPr id="4" name="Date Placeholder 3"/>
          <p:cNvSpPr>
            <a:spLocks noGrp="1"/>
          </p:cNvSpPr>
          <p:nvPr>
            <p:ph type="dt" sz="half" idx="10"/>
          </p:nvPr>
        </p:nvSpPr>
        <p:spPr/>
        <p:txBody>
          <a:bodyPr/>
          <a:lstStyle>
            <a:lvl1pPr>
              <a:defRPr>
                <a:solidFill>
                  <a:srgbClr val="9994B1"/>
                </a:solidFill>
              </a:defRPr>
            </a:lvl1pPr>
          </a:lstStyle>
          <a:p>
            <a:r>
              <a:rPr lang="en-US"/>
              <a:t>December 14, 2021</a:t>
            </a:r>
            <a:endParaRPr lang="en-GB"/>
          </a:p>
        </p:txBody>
      </p:sp>
      <p:sp>
        <p:nvSpPr>
          <p:cNvPr id="5" name="Footer Placeholder 4"/>
          <p:cNvSpPr>
            <a:spLocks noGrp="1"/>
          </p:cNvSpPr>
          <p:nvPr>
            <p:ph type="ftr" sz="quarter" idx="11"/>
          </p:nvPr>
        </p:nvSpPr>
        <p:spPr/>
        <p:txBody>
          <a:bodyPr/>
          <a:lstStyle>
            <a:lvl1pPr>
              <a:defRPr>
                <a:solidFill>
                  <a:srgbClr val="9994B1"/>
                </a:solidFill>
              </a:defRPr>
            </a:lvl1pPr>
          </a:lstStyle>
          <a:p>
            <a:r>
              <a:rPr lang="en-GB"/>
              <a:t>Public</a:t>
            </a:r>
          </a:p>
        </p:txBody>
      </p:sp>
      <p:sp>
        <p:nvSpPr>
          <p:cNvPr id="6" name="Slide Number Placeholder 5"/>
          <p:cNvSpPr>
            <a:spLocks noGrp="1"/>
          </p:cNvSpPr>
          <p:nvPr>
            <p:ph type="sldNum" sz="quarter" idx="12"/>
          </p:nvPr>
        </p:nvSpPr>
        <p:spPr/>
        <p:txBody>
          <a:bodyPr/>
          <a:lstStyle>
            <a:lvl1pPr>
              <a:defRPr>
                <a:solidFill>
                  <a:srgbClr val="9994B1"/>
                </a:solidFill>
              </a:defRPr>
            </a:lvl1pPr>
          </a:lstStyle>
          <a:p>
            <a:fld id="{61E25E67-CBB9-434B-BBF7-0A5E970272B8}" type="slidenum">
              <a:rPr lang="en-GB" smtClean="0"/>
              <a:pPr/>
              <a:t>‹#›</a:t>
            </a:fld>
            <a:endParaRPr lang="en-GB"/>
          </a:p>
        </p:txBody>
      </p:sp>
      <p:pic>
        <p:nvPicPr>
          <p:cNvPr id="8" name="Graphic 7">
            <a:extLst>
              <a:ext uri="{FF2B5EF4-FFF2-40B4-BE49-F238E27FC236}">
                <a16:creationId xmlns:a16="http://schemas.microsoft.com/office/drawing/2014/main" id="{AE677F3D-D716-40EC-B7B4-F4977570E139}"/>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017249" y="3044758"/>
            <a:ext cx="1839414" cy="1796190"/>
          </a:xfrm>
          <a:prstGeom prst="rect">
            <a:avLst/>
          </a:prstGeom>
        </p:spPr>
      </p:pic>
      <p:grpSp>
        <p:nvGrpSpPr>
          <p:cNvPr id="10" name="Graphic 19">
            <a:extLst>
              <a:ext uri="{FF2B5EF4-FFF2-40B4-BE49-F238E27FC236}">
                <a16:creationId xmlns:a16="http://schemas.microsoft.com/office/drawing/2014/main" id="{59D87852-F834-409C-B191-0E3DB7829DDA}"/>
              </a:ext>
              <a:ext uri="{C183D7F6-B498-43B3-948B-1728B52AA6E4}">
                <adec:decorative xmlns:adec="http://schemas.microsoft.com/office/drawing/2017/decorative" val="1"/>
              </a:ext>
            </a:extLst>
          </p:cNvPr>
          <p:cNvGrpSpPr/>
          <p:nvPr userDrawn="1"/>
        </p:nvGrpSpPr>
        <p:grpSpPr>
          <a:xfrm>
            <a:off x="294595" y="4913727"/>
            <a:ext cx="487916" cy="81562"/>
            <a:chOff x="301852" y="4913727"/>
            <a:chExt cx="487916" cy="81562"/>
          </a:xfrm>
          <a:solidFill>
            <a:srgbClr val="9994B1"/>
          </a:solidFill>
        </p:grpSpPr>
        <p:sp>
          <p:nvSpPr>
            <p:cNvPr id="11" name="Freeform: Shape 10">
              <a:extLst>
                <a:ext uri="{FF2B5EF4-FFF2-40B4-BE49-F238E27FC236}">
                  <a16:creationId xmlns:a16="http://schemas.microsoft.com/office/drawing/2014/main" id="{2DF0FC44-919D-4D5C-BEDE-797DF9691A1F}"/>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2" name="Freeform: Shape 11">
              <a:extLst>
                <a:ext uri="{FF2B5EF4-FFF2-40B4-BE49-F238E27FC236}">
                  <a16:creationId xmlns:a16="http://schemas.microsoft.com/office/drawing/2014/main" id="{62253D34-D437-45DF-84B9-D1CE60A1D188}"/>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540F4A8E-A03D-44B8-8474-1E1C3A2C5F76}"/>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FFE8BD5B-94B5-4CAD-BE37-5FE1AD4E054A}"/>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A0B76B74-3ECE-4814-94B0-D91AF2A16645}"/>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73F50BF5-3D0F-4E32-9548-2354410572D2}"/>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F7BE7FA7-6CA4-4917-9C43-7B3C45C3A74D}"/>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40EF1529-5969-4764-ADDC-55D2BEFAA9E0}"/>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D982530C-BFF7-4FFE-89DD-F04656417F4E}"/>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DC00ED5B-069D-4629-9913-B89C79468A99}"/>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A0DE64EC-1D8A-4A18-AA0D-966EA50380E3}"/>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F8DD7AA4-96EE-4BE7-9AA6-FA06015C4658}"/>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CFFBFE74-5BE0-4D88-9236-1490CB17271C}"/>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B920FB49-B53C-4555-9E94-A490506760C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6C284678-601C-4037-8C9A-B5312F4A0C7A}"/>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9C680057-9F14-40E7-A752-ED40510F485F}"/>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E313A42F-A8E7-44E3-BB4A-7C763B911329}"/>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20E738A0-7E88-4E9C-B9B3-96C293DE9CE9}"/>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FEAB8D02-ECE2-4190-8241-1DF731560355}"/>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C6C8C16D-3A30-4ADF-A1E1-5E5668E7D70F}"/>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Tree>
    <p:extLst>
      <p:ext uri="{BB962C8B-B14F-4D97-AF65-F5344CB8AC3E}">
        <p14:creationId xmlns:p14="http://schemas.microsoft.com/office/powerpoint/2010/main" val="653109741"/>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page 2">
    <p:bg>
      <p:bgPr>
        <a:solidFill>
          <a:schemeClr val="accent1"/>
        </a:solidFill>
        <a:effectLst/>
      </p:bgPr>
    </p:bg>
    <p:spTree>
      <p:nvGrpSpPr>
        <p:cNvPr id="1" name=""/>
        <p:cNvGrpSpPr/>
        <p:nvPr/>
      </p:nvGrpSpPr>
      <p:grpSpPr>
        <a:xfrm>
          <a:off x="0" y="0"/>
          <a:ext cx="0" cy="0"/>
          <a:chOff x="0" y="0"/>
          <a:chExt cx="0" cy="0"/>
        </a:xfrm>
      </p:grpSpPr>
      <p:grpSp>
        <p:nvGrpSpPr>
          <p:cNvPr id="11" name="Logo">
            <a:extLst>
              <a:ext uri="{FF2B5EF4-FFF2-40B4-BE49-F238E27FC236}">
                <a16:creationId xmlns:a16="http://schemas.microsoft.com/office/drawing/2014/main" id="{E1AED2E5-EACC-4379-8B86-BDCC33C414F2}"/>
              </a:ext>
              <a:ext uri="{C183D7F6-B498-43B3-948B-1728B52AA6E4}">
                <adec:decorative xmlns:adec="http://schemas.microsoft.com/office/drawing/2017/decorative" val="1"/>
              </a:ext>
            </a:extLst>
          </p:cNvPr>
          <p:cNvGrpSpPr/>
          <p:nvPr userDrawn="1"/>
        </p:nvGrpSpPr>
        <p:grpSpPr>
          <a:xfrm>
            <a:off x="571125" y="4482250"/>
            <a:ext cx="1535077" cy="256610"/>
            <a:chOff x="301852" y="4913727"/>
            <a:chExt cx="487916" cy="81562"/>
          </a:xfrm>
          <a:solidFill>
            <a:schemeClr val="bg1"/>
          </a:solidFill>
        </p:grpSpPr>
        <p:sp>
          <p:nvSpPr>
            <p:cNvPr id="12" name="Freeform: Shape 11">
              <a:extLst>
                <a:ext uri="{FF2B5EF4-FFF2-40B4-BE49-F238E27FC236}">
                  <a16:creationId xmlns:a16="http://schemas.microsoft.com/office/drawing/2014/main" id="{1B6BA168-9CE4-44AB-B941-D8DA4F05E79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7C94091C-6139-4AFE-89FC-2B31F67136BA}"/>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2373ACD1-A8F0-4238-BB65-845CC0309217}"/>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567C362-E84E-440A-8FB1-AEE702C8EE7E}"/>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294458EE-BAB5-4F5D-8AD0-E3DCB92505A2}"/>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677978A7-70C7-4F30-927E-37994B0EC79F}"/>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6B868A66-D56A-4AE3-B9EB-8DA8B77CCAE9}"/>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3A65657E-3350-49C4-80F1-230CA744F304}"/>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57EA226B-3CD7-4150-951D-C7E8373D179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95910130-9080-4F24-B7C6-72FEB75AD2CD}"/>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C84E3B8-A874-464A-9343-39D84B674DC7}"/>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82C8E9EB-3D75-4469-B770-80DA62F0B1DA}"/>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5D489DD3-7B6F-4BB5-B7A3-F00CCFB28C8E}"/>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E26E3C15-90E3-49A7-B611-6558D0D1043A}"/>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1B95DFB8-9A64-4C6F-A877-531F37AD0F20}"/>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126215F6-3A3D-44A7-8588-FB218EE36DC1}"/>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7C6B71A1-9996-4901-B9D3-54FC81E74F1A}"/>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31D2AC48-6726-4552-87BB-E6D57D78A20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DA4CC45-8BAB-4AE6-B09B-2C920E8D1F09}"/>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B5DD9E6-B7AC-48D1-8849-FD3548138D28}"/>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33" name="Title 1">
            <a:extLst>
              <a:ext uri="{FF2B5EF4-FFF2-40B4-BE49-F238E27FC236}">
                <a16:creationId xmlns:a16="http://schemas.microsoft.com/office/drawing/2014/main" id="{C7D6CCA3-D98F-4E8C-B9B8-253423212EE6}"/>
              </a:ext>
            </a:extLst>
          </p:cNvPr>
          <p:cNvSpPr>
            <a:spLocks noGrp="1"/>
          </p:cNvSpPr>
          <p:nvPr>
            <p:ph type="ctrTitle" hasCustomPrompt="1"/>
          </p:nvPr>
        </p:nvSpPr>
        <p:spPr>
          <a:xfrm>
            <a:off x="576261" y="231776"/>
            <a:ext cx="4104000" cy="2583344"/>
          </a:xfrm>
        </p:spPr>
        <p:txBody>
          <a:bodyPr anchor="b"/>
          <a:lstStyle>
            <a:lvl1pPr algn="l">
              <a:defRPr sz="4400" b="0">
                <a:solidFill>
                  <a:schemeClr val="bg1"/>
                </a:solidFill>
              </a:defRPr>
            </a:lvl1pPr>
          </a:lstStyle>
          <a:p>
            <a:r>
              <a:rPr lang="en-GB"/>
              <a:t>Click to add title</a:t>
            </a:r>
          </a:p>
        </p:txBody>
      </p:sp>
      <p:sp>
        <p:nvSpPr>
          <p:cNvPr id="35" name="Subtitle 2">
            <a:extLst>
              <a:ext uri="{FF2B5EF4-FFF2-40B4-BE49-F238E27FC236}">
                <a16:creationId xmlns:a16="http://schemas.microsoft.com/office/drawing/2014/main" id="{466A57BE-C742-4942-BC2C-5CCB046B109C}"/>
              </a:ext>
            </a:extLst>
          </p:cNvPr>
          <p:cNvSpPr>
            <a:spLocks noGrp="1"/>
          </p:cNvSpPr>
          <p:nvPr>
            <p:ph type="subTitle" idx="1" hasCustomPrompt="1"/>
          </p:nvPr>
        </p:nvSpPr>
        <p:spPr>
          <a:xfrm>
            <a:off x="576261" y="2933271"/>
            <a:ext cx="4104000" cy="1008000"/>
          </a:xfrm>
        </p:spPr>
        <p:txBody>
          <a:bodyPr>
            <a:normAutofit/>
          </a:bodyPr>
          <a:lstStyle>
            <a:lvl1pPr marL="0" indent="0" algn="l">
              <a:buNone/>
              <a:defRPr sz="1600" b="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add sub title</a:t>
            </a:r>
          </a:p>
        </p:txBody>
      </p:sp>
      <p:sp>
        <p:nvSpPr>
          <p:cNvPr id="36" name="Text Placeholder 33">
            <a:extLst>
              <a:ext uri="{FF2B5EF4-FFF2-40B4-BE49-F238E27FC236}">
                <a16:creationId xmlns:a16="http://schemas.microsoft.com/office/drawing/2014/main" id="{D784ED6D-55C4-43AE-897A-8020AD869C28}"/>
              </a:ext>
            </a:extLst>
          </p:cNvPr>
          <p:cNvSpPr>
            <a:spLocks noGrp="1"/>
          </p:cNvSpPr>
          <p:nvPr>
            <p:ph type="body" sz="quarter" idx="13" hasCustomPrompt="1"/>
          </p:nvPr>
        </p:nvSpPr>
        <p:spPr>
          <a:xfrm>
            <a:off x="576261" y="3958761"/>
            <a:ext cx="4104000" cy="365125"/>
          </a:xfrm>
        </p:spPr>
        <p:txBody>
          <a:bodyPr>
            <a:normAutofit/>
          </a:bodyPr>
          <a:lstStyle>
            <a:lvl1pPr marL="0" indent="0">
              <a:spcBef>
                <a:spcPts val="0"/>
              </a:spcBef>
              <a:buNone/>
              <a:defRPr sz="1100">
                <a:solidFill>
                  <a:srgbClr val="EACBBB"/>
                </a:solidFill>
              </a:defRPr>
            </a:lvl1pPr>
            <a:lvl2pPr marL="179388" indent="0">
              <a:buNone/>
              <a:defRPr/>
            </a:lvl2pPr>
            <a:lvl3pPr marL="360362" indent="0">
              <a:buNone/>
              <a:defRPr/>
            </a:lvl3pPr>
            <a:lvl4pPr marL="539750" indent="0">
              <a:buNone/>
              <a:defRPr/>
            </a:lvl4pPr>
            <a:lvl5pPr marL="719137" indent="0">
              <a:buNone/>
              <a:defRPr/>
            </a:lvl5pPr>
          </a:lstStyle>
          <a:p>
            <a:pPr lvl="0"/>
            <a:r>
              <a:rPr lang="en-GB"/>
              <a:t>Click to add date and/or presenters name</a:t>
            </a:r>
          </a:p>
        </p:txBody>
      </p:sp>
      <p:sp>
        <p:nvSpPr>
          <p:cNvPr id="39" name="Dots">
            <a:extLst>
              <a:ext uri="{FF2B5EF4-FFF2-40B4-BE49-F238E27FC236}">
                <a16:creationId xmlns:a16="http://schemas.microsoft.com/office/drawing/2014/main" id="{7E284916-3830-4B2D-96DE-5DDABBF929B7}"/>
              </a:ext>
              <a:ext uri="{C183D7F6-B498-43B3-948B-1728B52AA6E4}">
                <adec:decorative xmlns:adec="http://schemas.microsoft.com/office/drawing/2017/decorative" val="1"/>
              </a:ext>
            </a:extLst>
          </p:cNvPr>
          <p:cNvSpPr/>
          <p:nvPr userDrawn="1"/>
        </p:nvSpPr>
        <p:spPr>
          <a:xfrm rot="16200000">
            <a:off x="7037018" y="276035"/>
            <a:ext cx="1793181" cy="184272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tx2"/>
          </a:solidFill>
          <a:ln w="4800" cap="flat">
            <a:noFill/>
            <a:prstDash val="solid"/>
            <a:miter/>
          </a:ln>
        </p:spPr>
        <p:txBody>
          <a:bodyPr rtlCol="0" anchor="ctr"/>
          <a:lstStyle/>
          <a:p>
            <a:endParaRPr lang="en-GB"/>
          </a:p>
        </p:txBody>
      </p:sp>
    </p:spTree>
    <p:extLst>
      <p:ext uri="{BB962C8B-B14F-4D97-AF65-F5344CB8AC3E}">
        <p14:creationId xmlns:p14="http://schemas.microsoft.com/office/powerpoint/2010/main" val="3889503919"/>
      </p:ext>
    </p:extLst>
  </p:cSld>
  <p:clrMapOvr>
    <a:masterClrMapping/>
  </p:clrMapOvr>
  <p:extLst>
    <p:ext uri="{DCECCB84-F9BA-43D5-87BE-67443E8EF086}">
      <p15:sldGuideLst xmlns:p15="http://schemas.microsoft.com/office/powerpoint/2012/main">
        <p15:guide id="1" pos="363">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ent 1 and sub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5"/>
            <a:ext cx="8569325" cy="396000"/>
          </a:xfrm>
        </p:spPr>
        <p:txBody>
          <a:bodyPr/>
          <a:lstStyle>
            <a:lvl1pPr>
              <a:defRPr sz="2400">
                <a:solidFill>
                  <a:schemeClr val="bg1"/>
                </a:solidFill>
              </a:defRPr>
            </a:lvl1pPr>
          </a:lstStyle>
          <a:p>
            <a:r>
              <a:rPr lang="en-GB"/>
              <a:t>Click to add title</a:t>
            </a:r>
          </a:p>
        </p:txBody>
      </p:sp>
      <p:sp>
        <p:nvSpPr>
          <p:cNvPr id="4" name="Date Placeholder 3"/>
          <p:cNvSpPr>
            <a:spLocks noGrp="1"/>
          </p:cNvSpPr>
          <p:nvPr>
            <p:ph type="dt" sz="half" idx="10"/>
          </p:nvPr>
        </p:nvSpPr>
        <p:spPr/>
        <p:txBody>
          <a:bodyPr/>
          <a:lstStyle>
            <a:lvl1pPr>
              <a:defRPr>
                <a:solidFill>
                  <a:srgbClr val="9994B1"/>
                </a:solidFill>
              </a:defRPr>
            </a:lvl1pPr>
          </a:lstStyle>
          <a:p>
            <a:r>
              <a:rPr lang="en-US"/>
              <a:t>December 14, 2021</a:t>
            </a:r>
            <a:endParaRPr lang="en-GB"/>
          </a:p>
        </p:txBody>
      </p:sp>
      <p:sp>
        <p:nvSpPr>
          <p:cNvPr id="5" name="Footer Placeholder 4"/>
          <p:cNvSpPr>
            <a:spLocks noGrp="1"/>
          </p:cNvSpPr>
          <p:nvPr>
            <p:ph type="ftr" sz="quarter" idx="11"/>
          </p:nvPr>
        </p:nvSpPr>
        <p:spPr/>
        <p:txBody>
          <a:bodyPr/>
          <a:lstStyle>
            <a:lvl1pPr>
              <a:defRPr>
                <a:solidFill>
                  <a:srgbClr val="9994B1"/>
                </a:solidFill>
              </a:defRPr>
            </a:lvl1pPr>
          </a:lstStyle>
          <a:p>
            <a:r>
              <a:rPr lang="en-GB"/>
              <a:t>Public</a:t>
            </a:r>
          </a:p>
        </p:txBody>
      </p:sp>
      <p:sp>
        <p:nvSpPr>
          <p:cNvPr id="6" name="Slide Number Placeholder 5"/>
          <p:cNvSpPr>
            <a:spLocks noGrp="1"/>
          </p:cNvSpPr>
          <p:nvPr>
            <p:ph type="sldNum" sz="quarter" idx="12"/>
          </p:nvPr>
        </p:nvSpPr>
        <p:spPr/>
        <p:txBody>
          <a:bodyPr/>
          <a:lstStyle>
            <a:lvl1pPr>
              <a:defRPr>
                <a:solidFill>
                  <a:srgbClr val="9994B1"/>
                </a:solidFill>
              </a:defRPr>
            </a:lvl1pPr>
          </a:lstStyle>
          <a:p>
            <a:fld id="{61E25E67-CBB9-434B-BBF7-0A5E970272B8}" type="slidenum">
              <a:rPr lang="en-GB" smtClean="0"/>
              <a:pPr/>
              <a:t>‹#›</a:t>
            </a:fld>
            <a:endParaRPr lang="en-GB"/>
          </a:p>
        </p:txBody>
      </p:sp>
      <p:grpSp>
        <p:nvGrpSpPr>
          <p:cNvPr id="10" name="Graphic 19">
            <a:extLst>
              <a:ext uri="{FF2B5EF4-FFF2-40B4-BE49-F238E27FC236}">
                <a16:creationId xmlns:a16="http://schemas.microsoft.com/office/drawing/2014/main" id="{59D87852-F834-409C-B191-0E3DB7829DDA}"/>
              </a:ext>
              <a:ext uri="{C183D7F6-B498-43B3-948B-1728B52AA6E4}">
                <adec:decorative xmlns:adec="http://schemas.microsoft.com/office/drawing/2017/decorative" val="1"/>
              </a:ext>
            </a:extLst>
          </p:cNvPr>
          <p:cNvGrpSpPr/>
          <p:nvPr userDrawn="1"/>
        </p:nvGrpSpPr>
        <p:grpSpPr>
          <a:xfrm>
            <a:off x="294595" y="4913727"/>
            <a:ext cx="487916" cy="81562"/>
            <a:chOff x="301852" y="4913727"/>
            <a:chExt cx="487916" cy="81562"/>
          </a:xfrm>
          <a:solidFill>
            <a:srgbClr val="9994B1"/>
          </a:solidFill>
        </p:grpSpPr>
        <p:sp>
          <p:nvSpPr>
            <p:cNvPr id="11" name="Freeform: Shape 10">
              <a:extLst>
                <a:ext uri="{FF2B5EF4-FFF2-40B4-BE49-F238E27FC236}">
                  <a16:creationId xmlns:a16="http://schemas.microsoft.com/office/drawing/2014/main" id="{2DF0FC44-919D-4D5C-BEDE-797DF9691A1F}"/>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2" name="Freeform: Shape 11">
              <a:extLst>
                <a:ext uri="{FF2B5EF4-FFF2-40B4-BE49-F238E27FC236}">
                  <a16:creationId xmlns:a16="http://schemas.microsoft.com/office/drawing/2014/main" id="{62253D34-D437-45DF-84B9-D1CE60A1D188}"/>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540F4A8E-A03D-44B8-8474-1E1C3A2C5F76}"/>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FFE8BD5B-94B5-4CAD-BE37-5FE1AD4E054A}"/>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A0B76B74-3ECE-4814-94B0-D91AF2A16645}"/>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73F50BF5-3D0F-4E32-9548-2354410572D2}"/>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F7BE7FA7-6CA4-4917-9C43-7B3C45C3A74D}"/>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40EF1529-5969-4764-ADDC-55D2BEFAA9E0}"/>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D982530C-BFF7-4FFE-89DD-F04656417F4E}"/>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DC00ED5B-069D-4629-9913-B89C79468A99}"/>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A0DE64EC-1D8A-4A18-AA0D-966EA50380E3}"/>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F8DD7AA4-96EE-4BE7-9AA6-FA06015C4658}"/>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CFFBFE74-5BE0-4D88-9236-1490CB17271C}"/>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B920FB49-B53C-4555-9E94-A490506760C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6C284678-601C-4037-8C9A-B5312F4A0C7A}"/>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9C680057-9F14-40E7-A752-ED40510F485F}"/>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E313A42F-A8E7-44E3-BB4A-7C763B911329}"/>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20E738A0-7E88-4E9C-B9B3-96C293DE9CE9}"/>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FEAB8D02-ECE2-4190-8241-1DF731560355}"/>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C6C8C16D-3A30-4ADF-A1E1-5E5668E7D70F}"/>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32" name="Subtitle 2">
            <a:extLst>
              <a:ext uri="{FF2B5EF4-FFF2-40B4-BE49-F238E27FC236}">
                <a16:creationId xmlns:a16="http://schemas.microsoft.com/office/drawing/2014/main" id="{8F3246DC-C5BF-4123-BA49-B14EF33A4FF6}"/>
              </a:ext>
            </a:extLst>
          </p:cNvPr>
          <p:cNvSpPr>
            <a:spLocks noGrp="1"/>
          </p:cNvSpPr>
          <p:nvPr>
            <p:ph type="subTitle" idx="13" hasCustomPrompt="1"/>
          </p:nvPr>
        </p:nvSpPr>
        <p:spPr>
          <a:xfrm>
            <a:off x="287337" y="735013"/>
            <a:ext cx="8569325" cy="252412"/>
          </a:xfrm>
        </p:spPr>
        <p:txBody>
          <a:bodyPr>
            <a:noAutofit/>
          </a:bodyPr>
          <a:lstStyle>
            <a:lvl1pPr marL="0" indent="0" algn="l">
              <a:lnSpc>
                <a:spcPct val="90000"/>
              </a:lnSpc>
              <a:spcBef>
                <a:spcPts val="0"/>
              </a:spcBef>
              <a:buNone/>
              <a:defRPr sz="16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add subtitle</a:t>
            </a:r>
          </a:p>
        </p:txBody>
      </p:sp>
    </p:spTree>
    <p:extLst>
      <p:ext uri="{BB962C8B-B14F-4D97-AF65-F5344CB8AC3E}">
        <p14:creationId xmlns:p14="http://schemas.microsoft.com/office/powerpoint/2010/main" val="2128515133"/>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8569325" cy="1008063"/>
          </a:xfrm>
        </p:spPr>
        <p:txBody>
          <a:bodyPr/>
          <a:lstStyle>
            <a:lvl1pPr>
              <a:defRPr sz="2400">
                <a:solidFill>
                  <a:schemeClr val="accent1"/>
                </a:solidFill>
              </a:defRPr>
            </a:lvl1pPr>
          </a:lstStyle>
          <a:p>
            <a:r>
              <a:rPr lang="en-GB"/>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p>
            <a:r>
              <a:rPr lang="en-US"/>
              <a:t>December 14, 2021</a:t>
            </a:r>
            <a:endParaRPr lang="en-GB"/>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GB"/>
              <a:t>Public</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p>
            <a:fld id="{61E25E67-CBB9-434B-BBF7-0A5E970272B8}" type="slidenum">
              <a:rPr lang="en-GB" smtClean="0"/>
              <a:pPr/>
              <a:t>‹#›</a:t>
            </a:fld>
            <a:endParaRPr lang="en-GB"/>
          </a:p>
        </p:txBody>
      </p:sp>
    </p:spTree>
    <p:extLst>
      <p:ext uri="{BB962C8B-B14F-4D97-AF65-F5344CB8AC3E}">
        <p14:creationId xmlns:p14="http://schemas.microsoft.com/office/powerpoint/2010/main" val="3175124761"/>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2 and patter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8569325" cy="1008063"/>
          </a:xfrm>
        </p:spPr>
        <p:txBody>
          <a:bodyPr/>
          <a:lstStyle>
            <a:lvl1pPr>
              <a:defRPr sz="2400">
                <a:solidFill>
                  <a:schemeClr val="accent1"/>
                </a:solidFill>
              </a:defRPr>
            </a:lvl1pPr>
          </a:lstStyle>
          <a:p>
            <a:r>
              <a:rPr lang="en-GB"/>
              <a:t>Click to add title</a:t>
            </a:r>
          </a:p>
        </p:txBody>
      </p:sp>
      <p:pic>
        <p:nvPicPr>
          <p:cNvPr id="8" name="Graphic 7">
            <a:extLst>
              <a:ext uri="{FF2B5EF4-FFF2-40B4-BE49-F238E27FC236}">
                <a16:creationId xmlns:a16="http://schemas.microsoft.com/office/drawing/2014/main" id="{AE677F3D-D716-40EC-B7B4-F4977570E139}"/>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017249" y="3044758"/>
            <a:ext cx="1839414" cy="1796190"/>
          </a:xfrm>
          <a:prstGeom prst="rect">
            <a:avLst/>
          </a:prstGeom>
        </p:spPr>
      </p:pic>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p>
            <a:r>
              <a:rPr lang="en-US"/>
              <a:t>December 14, 2021</a:t>
            </a:r>
            <a:endParaRPr lang="en-GB"/>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GB"/>
              <a:t>Public</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p>
            <a:fld id="{61E25E67-CBB9-434B-BBF7-0A5E970272B8}" type="slidenum">
              <a:rPr lang="en-GB" smtClean="0"/>
              <a:pPr/>
              <a:t>‹#›</a:t>
            </a:fld>
            <a:endParaRPr lang="en-GB"/>
          </a:p>
        </p:txBody>
      </p:sp>
    </p:spTree>
    <p:extLst>
      <p:ext uri="{BB962C8B-B14F-4D97-AF65-F5344CB8AC3E}">
        <p14:creationId xmlns:p14="http://schemas.microsoft.com/office/powerpoint/2010/main" val="2918658057"/>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2 and sub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8569325" cy="396000"/>
          </a:xfrm>
        </p:spPr>
        <p:txBody>
          <a:bodyPr/>
          <a:lstStyle>
            <a:lvl1pPr>
              <a:defRPr sz="2400">
                <a:solidFill>
                  <a:schemeClr val="accent1"/>
                </a:solidFill>
              </a:defRPr>
            </a:lvl1pPr>
          </a:lstStyle>
          <a:p>
            <a:r>
              <a:rPr lang="en-GB"/>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p>
            <a:r>
              <a:rPr lang="en-US"/>
              <a:t>December 14, 2021</a:t>
            </a:r>
            <a:endParaRPr lang="en-GB"/>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GB"/>
              <a:t>Public</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p>
            <a:fld id="{61E25E67-CBB9-434B-BBF7-0A5E970272B8}" type="slidenum">
              <a:rPr lang="en-GB" smtClean="0"/>
              <a:pPr/>
              <a:t>‹#›</a:t>
            </a:fld>
            <a:endParaRPr lang="en-GB"/>
          </a:p>
        </p:txBody>
      </p:sp>
      <p:sp>
        <p:nvSpPr>
          <p:cNvPr id="6" name="Subtitle 2">
            <a:extLst>
              <a:ext uri="{FF2B5EF4-FFF2-40B4-BE49-F238E27FC236}">
                <a16:creationId xmlns:a16="http://schemas.microsoft.com/office/drawing/2014/main" id="{DB2EFC80-19D6-4D40-8BBD-10FBF9FB3832}"/>
              </a:ext>
            </a:extLst>
          </p:cNvPr>
          <p:cNvSpPr>
            <a:spLocks noGrp="1"/>
          </p:cNvSpPr>
          <p:nvPr>
            <p:ph type="subTitle" idx="13" hasCustomPrompt="1"/>
          </p:nvPr>
        </p:nvSpPr>
        <p:spPr>
          <a:xfrm>
            <a:off x="287337" y="735013"/>
            <a:ext cx="8569325" cy="252412"/>
          </a:xfrm>
        </p:spPr>
        <p:txBody>
          <a:bodyPr>
            <a:noAutofit/>
          </a:bodyPr>
          <a:lstStyle>
            <a:lvl1pPr marL="0" indent="0" algn="l">
              <a:lnSpc>
                <a:spcPct val="90000"/>
              </a:lnSpc>
              <a:spcBef>
                <a:spcPts val="0"/>
              </a:spcBef>
              <a:buNone/>
              <a:defRPr sz="1600">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add subtitle</a:t>
            </a:r>
          </a:p>
        </p:txBody>
      </p:sp>
    </p:spTree>
    <p:extLst>
      <p:ext uri="{BB962C8B-B14F-4D97-AF65-F5344CB8AC3E}">
        <p14:creationId xmlns:p14="http://schemas.microsoft.com/office/powerpoint/2010/main" val="247308200"/>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ontent 3">
    <p:bg>
      <p:bgPr>
        <a:solidFill>
          <a:schemeClr val="accent4">
            <a:alpha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8569325" cy="1008063"/>
          </a:xfrm>
        </p:spPr>
        <p:txBody>
          <a:bodyPr/>
          <a:lstStyle>
            <a:lvl1pPr>
              <a:defRPr sz="2400">
                <a:solidFill>
                  <a:schemeClr val="accent1"/>
                </a:solidFill>
              </a:defRPr>
            </a:lvl1pPr>
          </a:lstStyle>
          <a:p>
            <a:r>
              <a:rPr lang="en-GB"/>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lvl1pPr>
              <a:defRPr>
                <a:solidFill>
                  <a:srgbClr val="53565A"/>
                </a:solidFill>
              </a:defRPr>
            </a:lvl1pPr>
          </a:lstStyle>
          <a:p>
            <a:r>
              <a:rPr lang="en-US"/>
              <a:t>December 14, 2021</a:t>
            </a:r>
            <a:endParaRPr lang="en-GB"/>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lvl1pPr>
              <a:defRPr>
                <a:solidFill>
                  <a:srgbClr val="53565A"/>
                </a:solidFill>
              </a:defRPr>
            </a:lvl1pPr>
          </a:lstStyle>
          <a:p>
            <a:r>
              <a:rPr lang="en-GB"/>
              <a:t>Public</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lvl1pPr>
              <a:defRPr>
                <a:solidFill>
                  <a:srgbClr val="53565A"/>
                </a:solidFill>
              </a:defRPr>
            </a:lvl1pPr>
          </a:lstStyle>
          <a:p>
            <a:fld id="{61E25E67-CBB9-434B-BBF7-0A5E970272B8}" type="slidenum">
              <a:rPr lang="en-GB" smtClean="0"/>
              <a:pPr/>
              <a:t>‹#›</a:t>
            </a:fld>
            <a:endParaRPr lang="en-GB"/>
          </a:p>
        </p:txBody>
      </p:sp>
      <p:grpSp>
        <p:nvGrpSpPr>
          <p:cNvPr id="6" name="Graphic 19">
            <a:extLst>
              <a:ext uri="{FF2B5EF4-FFF2-40B4-BE49-F238E27FC236}">
                <a16:creationId xmlns:a16="http://schemas.microsoft.com/office/drawing/2014/main" id="{E1A420AD-4664-4967-8C23-CF0CBC05DA87}"/>
              </a:ext>
              <a:ext uri="{C183D7F6-B498-43B3-948B-1728B52AA6E4}">
                <adec:decorative xmlns:adec="http://schemas.microsoft.com/office/drawing/2017/decorative" val="1"/>
              </a:ext>
            </a:extLst>
          </p:cNvPr>
          <p:cNvGrpSpPr/>
          <p:nvPr userDrawn="1"/>
        </p:nvGrpSpPr>
        <p:grpSpPr>
          <a:xfrm>
            <a:off x="294595" y="4913727"/>
            <a:ext cx="487916" cy="81562"/>
            <a:chOff x="301852" y="4913727"/>
            <a:chExt cx="487916" cy="81562"/>
          </a:xfrm>
          <a:solidFill>
            <a:srgbClr val="53565A"/>
          </a:solidFill>
        </p:grpSpPr>
        <p:sp>
          <p:nvSpPr>
            <p:cNvPr id="8" name="Freeform: Shape 7">
              <a:extLst>
                <a:ext uri="{FF2B5EF4-FFF2-40B4-BE49-F238E27FC236}">
                  <a16:creationId xmlns:a16="http://schemas.microsoft.com/office/drawing/2014/main" id="{67280439-DD54-4100-97F9-D7A4A327A01F}"/>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0" name="Freeform: Shape 9">
              <a:extLst>
                <a:ext uri="{FF2B5EF4-FFF2-40B4-BE49-F238E27FC236}">
                  <a16:creationId xmlns:a16="http://schemas.microsoft.com/office/drawing/2014/main" id="{792A83F7-90F7-43E5-B1EB-DC34201A4865}"/>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C53B0482-AECE-4C35-8403-9C3A9A9727ED}"/>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2" name="Freeform: Shape 11">
              <a:extLst>
                <a:ext uri="{FF2B5EF4-FFF2-40B4-BE49-F238E27FC236}">
                  <a16:creationId xmlns:a16="http://schemas.microsoft.com/office/drawing/2014/main" id="{A86E2943-61E9-4217-B49B-01DB377841C0}"/>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680E12CB-F1D3-4C07-8576-FD96F03B29B0}"/>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E57C2BB1-7F13-42D0-8280-0C6AC5860E21}"/>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36009E81-CF94-43ED-98F3-2EFC911AF96D}"/>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FCCEE56E-EDC8-4088-9D28-243DD5B5F811}"/>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B04E1F6F-0C47-4DB2-BDA2-87F98787AC86}"/>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0E5BDFD2-3768-478E-BE3D-E9CEC458B0C4}"/>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28EAAD69-61B3-486B-9520-565E1A1FA6CF}"/>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C3DE9FE4-1F26-41C9-9218-0F02A25B217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8BC12A81-E9E3-43DA-98A6-EA7FD8B4C619}"/>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278EE2C1-BC5A-40F1-A956-7DF9AE6EFB01}"/>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8C5E7BAE-2B0C-46BA-9533-F5339965A339}"/>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F19E3C8D-4C3A-4035-88E3-97BAF26B4B3D}"/>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4098F041-905E-445F-AB40-A2186AE0ADB0}"/>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02028F34-0815-4940-B5A7-925D59B6E474}"/>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D995A7C8-F27A-4E78-A9AD-E859CA15B2A4}"/>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E7A9AE59-A400-43E5-B137-92CBAC612BB7}"/>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Tree>
    <p:extLst>
      <p:ext uri="{BB962C8B-B14F-4D97-AF65-F5344CB8AC3E}">
        <p14:creationId xmlns:p14="http://schemas.microsoft.com/office/powerpoint/2010/main" val="839046577"/>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3 and pattern">
    <p:bg>
      <p:bgPr>
        <a:solidFill>
          <a:schemeClr val="accent4">
            <a:alpha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8569325" cy="1008063"/>
          </a:xfrm>
        </p:spPr>
        <p:txBody>
          <a:bodyPr/>
          <a:lstStyle>
            <a:lvl1pPr>
              <a:defRPr sz="2400">
                <a:solidFill>
                  <a:schemeClr val="accent1"/>
                </a:solidFill>
              </a:defRPr>
            </a:lvl1pPr>
          </a:lstStyle>
          <a:p>
            <a:r>
              <a:rPr lang="en-GB"/>
              <a:t>Click to add title</a:t>
            </a:r>
          </a:p>
        </p:txBody>
      </p:sp>
      <p:pic>
        <p:nvPicPr>
          <p:cNvPr id="8" name="Graphic 7">
            <a:extLst>
              <a:ext uri="{FF2B5EF4-FFF2-40B4-BE49-F238E27FC236}">
                <a16:creationId xmlns:a16="http://schemas.microsoft.com/office/drawing/2014/main" id="{AE677F3D-D716-40EC-B7B4-F4977570E139}"/>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017249" y="3044758"/>
            <a:ext cx="1839414" cy="1796190"/>
          </a:xfrm>
          <a:prstGeom prst="rect">
            <a:avLst/>
          </a:prstGeom>
        </p:spPr>
      </p:pic>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lvl1pPr>
              <a:defRPr>
                <a:solidFill>
                  <a:srgbClr val="53565A"/>
                </a:solidFill>
              </a:defRPr>
            </a:lvl1pPr>
          </a:lstStyle>
          <a:p>
            <a:r>
              <a:rPr lang="en-US"/>
              <a:t>December 14, 2021</a:t>
            </a:r>
            <a:endParaRPr lang="en-GB"/>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lvl1pPr>
              <a:defRPr>
                <a:solidFill>
                  <a:srgbClr val="53565A"/>
                </a:solidFill>
              </a:defRPr>
            </a:lvl1pPr>
          </a:lstStyle>
          <a:p>
            <a:r>
              <a:rPr lang="en-GB"/>
              <a:t>Public</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lvl1pPr>
              <a:defRPr>
                <a:solidFill>
                  <a:srgbClr val="53565A"/>
                </a:solidFill>
              </a:defRPr>
            </a:lvl1pPr>
          </a:lstStyle>
          <a:p>
            <a:fld id="{61E25E67-CBB9-434B-BBF7-0A5E970272B8}" type="slidenum">
              <a:rPr lang="en-GB" smtClean="0"/>
              <a:pPr/>
              <a:t>‹#›</a:t>
            </a:fld>
            <a:endParaRPr lang="en-GB"/>
          </a:p>
        </p:txBody>
      </p:sp>
      <p:grpSp>
        <p:nvGrpSpPr>
          <p:cNvPr id="10" name="Graphic 19">
            <a:extLst>
              <a:ext uri="{FF2B5EF4-FFF2-40B4-BE49-F238E27FC236}">
                <a16:creationId xmlns:a16="http://schemas.microsoft.com/office/drawing/2014/main" id="{850DDEEC-1DA5-43EB-939E-82FF5ACCA334}"/>
              </a:ext>
              <a:ext uri="{C183D7F6-B498-43B3-948B-1728B52AA6E4}">
                <adec:decorative xmlns:adec="http://schemas.microsoft.com/office/drawing/2017/decorative" val="1"/>
              </a:ext>
            </a:extLst>
          </p:cNvPr>
          <p:cNvGrpSpPr/>
          <p:nvPr userDrawn="1"/>
        </p:nvGrpSpPr>
        <p:grpSpPr>
          <a:xfrm>
            <a:off x="294595" y="4913727"/>
            <a:ext cx="487916" cy="81562"/>
            <a:chOff x="301852" y="4913727"/>
            <a:chExt cx="487916" cy="81562"/>
          </a:xfrm>
          <a:solidFill>
            <a:srgbClr val="53565A"/>
          </a:solidFill>
        </p:grpSpPr>
        <p:sp>
          <p:nvSpPr>
            <p:cNvPr id="11" name="Freeform: Shape 10">
              <a:extLst>
                <a:ext uri="{FF2B5EF4-FFF2-40B4-BE49-F238E27FC236}">
                  <a16:creationId xmlns:a16="http://schemas.microsoft.com/office/drawing/2014/main" id="{13FBF61D-E439-4D28-8ECE-FDA47454CD5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2" name="Freeform: Shape 11">
              <a:extLst>
                <a:ext uri="{FF2B5EF4-FFF2-40B4-BE49-F238E27FC236}">
                  <a16:creationId xmlns:a16="http://schemas.microsoft.com/office/drawing/2014/main" id="{CC1C645A-DC52-470C-8192-4ACC478B575D}"/>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24EE0C85-D248-4D0F-9C19-EF4B13DB7F97}"/>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0BBE9197-611F-475B-BD25-0EC8A86BCA6E}"/>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8FA5CD69-A94D-4883-AC01-E6FF3F447E85}"/>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EFA951B3-CA7A-468B-B334-A2BFCA9B6D00}"/>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81EE9E62-C5E7-42B5-BE8A-6275574A1393}"/>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8B911DB0-4A27-441B-A7B8-69B99118636B}"/>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6565D296-D101-4F16-93E6-72BC90584051}"/>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89F9CB12-4993-4BFE-9F4D-18F8627B090C}"/>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2A65F25D-2B27-450C-B8BD-71565C55980C}"/>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153FB610-E3D3-4A7D-9898-BAAEE6E25E11}"/>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C7742BC4-19B8-47F0-ABB5-BEBAAD938562}"/>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C735A104-5357-43BA-B08F-A7221584497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A140844B-29B5-4DCA-9975-95116E5F6DC7}"/>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3FFB4B08-799A-4724-AE06-B64F9A8D7769}"/>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B4F9E24C-A66D-459D-8473-482CB2591E26}"/>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0C8C41A1-AAC4-4958-9D85-8193A19FD590}"/>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CA7557AC-223E-4A56-9B79-4606698704B3}"/>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07E06773-FAC4-4C97-8B36-F9AD4BA9B9D8}"/>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Tree>
    <p:extLst>
      <p:ext uri="{BB962C8B-B14F-4D97-AF65-F5344CB8AC3E}">
        <p14:creationId xmlns:p14="http://schemas.microsoft.com/office/powerpoint/2010/main" val="77708698"/>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ntent 3 and subtitle">
    <p:bg>
      <p:bgPr>
        <a:solidFill>
          <a:schemeClr val="accent4">
            <a:alpha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8569325" cy="396000"/>
          </a:xfrm>
        </p:spPr>
        <p:txBody>
          <a:bodyPr/>
          <a:lstStyle>
            <a:lvl1pPr>
              <a:defRPr sz="2400">
                <a:solidFill>
                  <a:schemeClr val="accent1"/>
                </a:solidFill>
              </a:defRPr>
            </a:lvl1pPr>
          </a:lstStyle>
          <a:p>
            <a:r>
              <a:rPr lang="en-GB"/>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lvl1pPr>
              <a:defRPr>
                <a:solidFill>
                  <a:srgbClr val="53565A"/>
                </a:solidFill>
              </a:defRPr>
            </a:lvl1pPr>
          </a:lstStyle>
          <a:p>
            <a:r>
              <a:rPr lang="en-US"/>
              <a:t>December 14, 2021</a:t>
            </a:r>
            <a:endParaRPr lang="en-GB"/>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lvl1pPr>
              <a:defRPr>
                <a:solidFill>
                  <a:srgbClr val="53565A"/>
                </a:solidFill>
              </a:defRPr>
            </a:lvl1pPr>
          </a:lstStyle>
          <a:p>
            <a:r>
              <a:rPr lang="en-GB"/>
              <a:t>Public</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lvl1pPr>
              <a:defRPr>
                <a:solidFill>
                  <a:srgbClr val="53565A"/>
                </a:solidFill>
              </a:defRPr>
            </a:lvl1pPr>
          </a:lstStyle>
          <a:p>
            <a:fld id="{61E25E67-CBB9-434B-BBF7-0A5E970272B8}" type="slidenum">
              <a:rPr lang="en-GB" smtClean="0"/>
              <a:pPr/>
              <a:t>‹#›</a:t>
            </a:fld>
            <a:endParaRPr lang="en-GB"/>
          </a:p>
        </p:txBody>
      </p:sp>
      <p:sp>
        <p:nvSpPr>
          <p:cNvPr id="10" name="Subtitle 2">
            <a:extLst>
              <a:ext uri="{FF2B5EF4-FFF2-40B4-BE49-F238E27FC236}">
                <a16:creationId xmlns:a16="http://schemas.microsoft.com/office/drawing/2014/main" id="{336B8BE9-BB36-4A36-9F26-11708C686D0D}"/>
              </a:ext>
            </a:extLst>
          </p:cNvPr>
          <p:cNvSpPr>
            <a:spLocks noGrp="1"/>
          </p:cNvSpPr>
          <p:nvPr>
            <p:ph type="subTitle" idx="13" hasCustomPrompt="1"/>
          </p:nvPr>
        </p:nvSpPr>
        <p:spPr>
          <a:xfrm>
            <a:off x="287337" y="735013"/>
            <a:ext cx="8569325" cy="252412"/>
          </a:xfrm>
        </p:spPr>
        <p:txBody>
          <a:bodyPr>
            <a:noAutofit/>
          </a:bodyPr>
          <a:lstStyle>
            <a:lvl1pPr marL="0" indent="0" algn="l">
              <a:lnSpc>
                <a:spcPct val="90000"/>
              </a:lnSpc>
              <a:spcBef>
                <a:spcPts val="0"/>
              </a:spcBef>
              <a:buNone/>
              <a:defRPr sz="1600">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add subtitle</a:t>
            </a:r>
          </a:p>
        </p:txBody>
      </p:sp>
      <p:grpSp>
        <p:nvGrpSpPr>
          <p:cNvPr id="8" name="Graphic 19">
            <a:extLst>
              <a:ext uri="{FF2B5EF4-FFF2-40B4-BE49-F238E27FC236}">
                <a16:creationId xmlns:a16="http://schemas.microsoft.com/office/drawing/2014/main" id="{0A648DE4-485C-4CD3-93CF-65AA4C1B3D17}"/>
              </a:ext>
              <a:ext uri="{C183D7F6-B498-43B3-948B-1728B52AA6E4}">
                <adec:decorative xmlns:adec="http://schemas.microsoft.com/office/drawing/2017/decorative" val="1"/>
              </a:ext>
            </a:extLst>
          </p:cNvPr>
          <p:cNvGrpSpPr/>
          <p:nvPr userDrawn="1"/>
        </p:nvGrpSpPr>
        <p:grpSpPr>
          <a:xfrm>
            <a:off x="294595" y="4913727"/>
            <a:ext cx="487916" cy="81562"/>
            <a:chOff x="301852" y="4913727"/>
            <a:chExt cx="487916" cy="81562"/>
          </a:xfrm>
          <a:solidFill>
            <a:srgbClr val="53565A"/>
          </a:solidFill>
        </p:grpSpPr>
        <p:sp>
          <p:nvSpPr>
            <p:cNvPr id="11" name="Freeform: Shape 10">
              <a:extLst>
                <a:ext uri="{FF2B5EF4-FFF2-40B4-BE49-F238E27FC236}">
                  <a16:creationId xmlns:a16="http://schemas.microsoft.com/office/drawing/2014/main" id="{7E39939B-8239-4A6B-AD9E-86EFD72E75BA}"/>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2" name="Freeform: Shape 11">
              <a:extLst>
                <a:ext uri="{FF2B5EF4-FFF2-40B4-BE49-F238E27FC236}">
                  <a16:creationId xmlns:a16="http://schemas.microsoft.com/office/drawing/2014/main" id="{42BF09CE-3E09-48EE-ABF6-6B8EBC69E15F}"/>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42C9FC79-1ED1-430F-9C5D-0F32619E7CF8}"/>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7872B045-6E5F-4F4E-81AC-8EAA5436EA3C}"/>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6A155D9F-0B11-4A02-A5E8-25F83D6CA22D}"/>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6B7BD3A5-C40E-4899-801C-AEDB5AB52ACC}"/>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FA932660-79BD-403C-B905-7FFEDDA88D7D}"/>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C2BD8A76-1907-4EF6-AE1B-2310B82280D8}"/>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E3700A09-D5A1-42A8-BAE3-BBD0859BA2E9}"/>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A433D047-15E2-447B-8A0C-61C569F6CAE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83CF639E-3D76-41C1-8F31-832B794D1B76}"/>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DEF5EC6A-AB60-49AB-9EDE-A865DB7F42A3}"/>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2EF469AC-EC76-49F5-95F1-FFB0C4387D0B}"/>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830BC3CC-6668-41BB-A498-D2F712002A7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699C055A-7378-4DE3-872B-3039830C8DE8}"/>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685CEBDB-01CC-4CAC-8BCF-2897B853BCED}"/>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7D94D193-773A-4280-8CB8-26746A5FACCC}"/>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7E24820A-465D-4809-A8AC-2BC24AF07305}"/>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C2E60FA5-9969-4254-91CE-F67ABD83DF2F}"/>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F554149B-F0FA-412D-B1DA-7B349E3FC8E0}"/>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Tree>
    <p:extLst>
      <p:ext uri="{BB962C8B-B14F-4D97-AF65-F5344CB8AC3E}">
        <p14:creationId xmlns:p14="http://schemas.microsoft.com/office/powerpoint/2010/main" val="590623286"/>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9" y="231774"/>
            <a:ext cx="7524750" cy="1008063"/>
          </a:xfrm>
        </p:spPr>
        <p:txBody>
          <a:bodyPr/>
          <a:lstStyle>
            <a:lvl1pPr>
              <a:defRPr sz="2400">
                <a:solidFill>
                  <a:schemeClr val="accent1"/>
                </a:solidFill>
              </a:defRPr>
            </a:lvl1pPr>
          </a:lstStyle>
          <a:p>
            <a:r>
              <a:rPr lang="en-GB"/>
              <a:t>Click to add title</a:t>
            </a:r>
          </a:p>
        </p:txBody>
      </p:sp>
      <p:sp>
        <p:nvSpPr>
          <p:cNvPr id="3" name="Content Placeholder 2"/>
          <p:cNvSpPr>
            <a:spLocks noGrp="1"/>
          </p:cNvSpPr>
          <p:nvPr>
            <p:ph idx="1" hasCustomPrompt="1"/>
          </p:nvPr>
        </p:nvSpPr>
        <p:spPr>
          <a:xfrm>
            <a:off x="287338" y="1384301"/>
            <a:ext cx="7524750" cy="3240088"/>
          </a:xfrm>
        </p:spPr>
        <p:txBody>
          <a:bodyPr/>
          <a:lstStyle>
            <a:lvl1pPr>
              <a:defRPr/>
            </a:lvl1pPr>
          </a:lstStyle>
          <a:p>
            <a:pPr lvl="0"/>
            <a:r>
              <a:rPr lang="en-US"/>
              <a:t>Click to add text                                                                                                                                                                                                                 Press ENTER then TAB to view next text style                                                                                                                                                  Press SHIFT+TAB to view previous text style</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r>
              <a:rPr lang="en-US"/>
              <a:t>December 14, 2021</a:t>
            </a:r>
            <a:endParaRPr lang="en-GB"/>
          </a:p>
        </p:txBody>
      </p:sp>
      <p:sp>
        <p:nvSpPr>
          <p:cNvPr id="5" name="Footer Placeholder 4"/>
          <p:cNvSpPr>
            <a:spLocks noGrp="1"/>
          </p:cNvSpPr>
          <p:nvPr>
            <p:ph type="ftr" sz="quarter" idx="11"/>
          </p:nvPr>
        </p:nvSpPr>
        <p:spPr/>
        <p:txBody>
          <a:bodyPr/>
          <a:lstStyle/>
          <a:p>
            <a:r>
              <a:rPr lang="en-GB"/>
              <a:t>Public</a:t>
            </a:r>
          </a:p>
        </p:txBody>
      </p:sp>
      <p:sp>
        <p:nvSpPr>
          <p:cNvPr id="6" name="Slide Number Placeholder 5"/>
          <p:cNvSpPr>
            <a:spLocks noGrp="1"/>
          </p:cNvSpPr>
          <p:nvPr>
            <p:ph type="sldNum" sz="quarter" idx="12"/>
          </p:nvPr>
        </p:nvSpPr>
        <p:spPr/>
        <p:txBody>
          <a:bodyPr/>
          <a:lstStyle/>
          <a:p>
            <a:fld id="{61E25E67-CBB9-434B-BBF7-0A5E970272B8}" type="slidenum">
              <a:rPr lang="en-GB" smtClean="0"/>
              <a:t>‹#›</a:t>
            </a:fld>
            <a:endParaRPr lang="en-GB"/>
          </a:p>
        </p:txBody>
      </p:sp>
    </p:spTree>
    <p:extLst>
      <p:ext uri="{BB962C8B-B14F-4D97-AF65-F5344CB8AC3E}">
        <p14:creationId xmlns:p14="http://schemas.microsoft.com/office/powerpoint/2010/main" val="2224520615"/>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4 and patter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9" y="231774"/>
            <a:ext cx="7524750" cy="1008063"/>
          </a:xfrm>
        </p:spPr>
        <p:txBody>
          <a:bodyPr/>
          <a:lstStyle>
            <a:lvl1pPr>
              <a:defRPr sz="2400">
                <a:solidFill>
                  <a:schemeClr val="accent1"/>
                </a:solidFill>
              </a:defRPr>
            </a:lvl1pPr>
          </a:lstStyle>
          <a:p>
            <a:r>
              <a:rPr lang="en-GB"/>
              <a:t>Click to add title</a:t>
            </a:r>
          </a:p>
        </p:txBody>
      </p:sp>
      <p:sp>
        <p:nvSpPr>
          <p:cNvPr id="3" name="Content Placeholder 2"/>
          <p:cNvSpPr>
            <a:spLocks noGrp="1"/>
          </p:cNvSpPr>
          <p:nvPr>
            <p:ph idx="1" hasCustomPrompt="1"/>
          </p:nvPr>
        </p:nvSpPr>
        <p:spPr>
          <a:xfrm>
            <a:off x="287338" y="1384301"/>
            <a:ext cx="7524750" cy="3240088"/>
          </a:xfrm>
        </p:spPr>
        <p:txBody>
          <a:bodyPr/>
          <a:lstStyle>
            <a:lvl1pPr>
              <a:defRPr/>
            </a:lvl1pPr>
          </a:lstStyle>
          <a:p>
            <a:pPr lvl="0"/>
            <a:r>
              <a:rPr lang="en-US"/>
              <a:t>Click to add text                                                                                                                                                                                                                  Press ENTER then TAB to view next text style                                                                                                                                                  Press SHIFT+TAB to view previous text style</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r>
              <a:rPr lang="en-US"/>
              <a:t>December 14, 2021</a:t>
            </a:r>
            <a:endParaRPr lang="en-GB"/>
          </a:p>
        </p:txBody>
      </p:sp>
      <p:sp>
        <p:nvSpPr>
          <p:cNvPr id="5" name="Footer Placeholder 4"/>
          <p:cNvSpPr>
            <a:spLocks noGrp="1"/>
          </p:cNvSpPr>
          <p:nvPr>
            <p:ph type="ftr" sz="quarter" idx="11"/>
          </p:nvPr>
        </p:nvSpPr>
        <p:spPr/>
        <p:txBody>
          <a:bodyPr/>
          <a:lstStyle/>
          <a:p>
            <a:r>
              <a:rPr lang="en-GB"/>
              <a:t>Public</a:t>
            </a:r>
          </a:p>
        </p:txBody>
      </p:sp>
      <p:sp>
        <p:nvSpPr>
          <p:cNvPr id="6" name="Slide Number Placeholder 5"/>
          <p:cNvSpPr>
            <a:spLocks noGrp="1"/>
          </p:cNvSpPr>
          <p:nvPr>
            <p:ph type="sldNum" sz="quarter" idx="12"/>
          </p:nvPr>
        </p:nvSpPr>
        <p:spPr/>
        <p:txBody>
          <a:bodyPr/>
          <a:lstStyle/>
          <a:p>
            <a:fld id="{61E25E67-CBB9-434B-BBF7-0A5E970272B8}" type="slidenum">
              <a:rPr lang="en-GB" smtClean="0"/>
              <a:t>‹#›</a:t>
            </a:fld>
            <a:endParaRPr lang="en-GB"/>
          </a:p>
        </p:txBody>
      </p:sp>
      <p:pic>
        <p:nvPicPr>
          <p:cNvPr id="8" name="Graphic 7">
            <a:extLst>
              <a:ext uri="{FF2B5EF4-FFF2-40B4-BE49-F238E27FC236}">
                <a16:creationId xmlns:a16="http://schemas.microsoft.com/office/drawing/2014/main" id="{AE677F3D-D716-40EC-B7B4-F4977570E139}"/>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017249" y="3044758"/>
            <a:ext cx="1839414" cy="1796190"/>
          </a:xfrm>
          <a:prstGeom prst="rect">
            <a:avLst/>
          </a:prstGeom>
        </p:spPr>
      </p:pic>
    </p:spTree>
    <p:extLst>
      <p:ext uri="{BB962C8B-B14F-4D97-AF65-F5344CB8AC3E}">
        <p14:creationId xmlns:p14="http://schemas.microsoft.com/office/powerpoint/2010/main" val="2854620503"/>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Empty 1">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rgbClr val="9994B1"/>
                </a:solidFill>
              </a:defRPr>
            </a:lvl1pPr>
          </a:lstStyle>
          <a:p>
            <a:r>
              <a:rPr lang="en-US"/>
              <a:t>December 14, 2021</a:t>
            </a:r>
            <a:endParaRPr lang="en-GB"/>
          </a:p>
        </p:txBody>
      </p:sp>
      <p:sp>
        <p:nvSpPr>
          <p:cNvPr id="5" name="Footer Placeholder 4"/>
          <p:cNvSpPr>
            <a:spLocks noGrp="1"/>
          </p:cNvSpPr>
          <p:nvPr>
            <p:ph type="ftr" sz="quarter" idx="11"/>
          </p:nvPr>
        </p:nvSpPr>
        <p:spPr/>
        <p:txBody>
          <a:bodyPr/>
          <a:lstStyle>
            <a:lvl1pPr>
              <a:defRPr>
                <a:solidFill>
                  <a:srgbClr val="9994B1"/>
                </a:solidFill>
              </a:defRPr>
            </a:lvl1pPr>
          </a:lstStyle>
          <a:p>
            <a:r>
              <a:rPr lang="en-GB"/>
              <a:t>Public</a:t>
            </a:r>
          </a:p>
        </p:txBody>
      </p:sp>
      <p:sp>
        <p:nvSpPr>
          <p:cNvPr id="6" name="Slide Number Placeholder 5"/>
          <p:cNvSpPr>
            <a:spLocks noGrp="1"/>
          </p:cNvSpPr>
          <p:nvPr>
            <p:ph type="sldNum" sz="quarter" idx="12"/>
          </p:nvPr>
        </p:nvSpPr>
        <p:spPr/>
        <p:txBody>
          <a:bodyPr/>
          <a:lstStyle>
            <a:lvl1pPr>
              <a:defRPr>
                <a:solidFill>
                  <a:srgbClr val="9994B1"/>
                </a:solidFill>
              </a:defRPr>
            </a:lvl1pPr>
          </a:lstStyle>
          <a:p>
            <a:fld id="{61E25E67-CBB9-434B-BBF7-0A5E970272B8}" type="slidenum">
              <a:rPr lang="en-GB" smtClean="0"/>
              <a:pPr/>
              <a:t>‹#›</a:t>
            </a:fld>
            <a:endParaRPr lang="en-GB"/>
          </a:p>
        </p:txBody>
      </p:sp>
      <p:grpSp>
        <p:nvGrpSpPr>
          <p:cNvPr id="10" name="Graphic 19">
            <a:extLst>
              <a:ext uri="{FF2B5EF4-FFF2-40B4-BE49-F238E27FC236}">
                <a16:creationId xmlns:a16="http://schemas.microsoft.com/office/drawing/2014/main" id="{59D87852-F834-409C-B191-0E3DB7829DDA}"/>
              </a:ext>
              <a:ext uri="{C183D7F6-B498-43B3-948B-1728B52AA6E4}">
                <adec:decorative xmlns:adec="http://schemas.microsoft.com/office/drawing/2017/decorative" val="1"/>
              </a:ext>
            </a:extLst>
          </p:cNvPr>
          <p:cNvGrpSpPr/>
          <p:nvPr userDrawn="1"/>
        </p:nvGrpSpPr>
        <p:grpSpPr>
          <a:xfrm>
            <a:off x="294595" y="4913727"/>
            <a:ext cx="487916" cy="81562"/>
            <a:chOff x="301852" y="4913727"/>
            <a:chExt cx="487916" cy="81562"/>
          </a:xfrm>
          <a:solidFill>
            <a:srgbClr val="9994B1"/>
          </a:solidFill>
        </p:grpSpPr>
        <p:sp>
          <p:nvSpPr>
            <p:cNvPr id="11" name="Freeform: Shape 10">
              <a:extLst>
                <a:ext uri="{FF2B5EF4-FFF2-40B4-BE49-F238E27FC236}">
                  <a16:creationId xmlns:a16="http://schemas.microsoft.com/office/drawing/2014/main" id="{2DF0FC44-919D-4D5C-BEDE-797DF9691A1F}"/>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2" name="Freeform: Shape 11">
              <a:extLst>
                <a:ext uri="{FF2B5EF4-FFF2-40B4-BE49-F238E27FC236}">
                  <a16:creationId xmlns:a16="http://schemas.microsoft.com/office/drawing/2014/main" id="{62253D34-D437-45DF-84B9-D1CE60A1D188}"/>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540F4A8E-A03D-44B8-8474-1E1C3A2C5F76}"/>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FFE8BD5B-94B5-4CAD-BE37-5FE1AD4E054A}"/>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A0B76B74-3ECE-4814-94B0-D91AF2A16645}"/>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73F50BF5-3D0F-4E32-9548-2354410572D2}"/>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F7BE7FA7-6CA4-4917-9C43-7B3C45C3A74D}"/>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40EF1529-5969-4764-ADDC-55D2BEFAA9E0}"/>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D982530C-BFF7-4FFE-89DD-F04656417F4E}"/>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DC00ED5B-069D-4629-9913-B89C79468A99}"/>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A0DE64EC-1D8A-4A18-AA0D-966EA50380E3}"/>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F8DD7AA4-96EE-4BE7-9AA6-FA06015C4658}"/>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CFFBFE74-5BE0-4D88-9236-1490CB17271C}"/>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B920FB49-B53C-4555-9E94-A490506760C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6C284678-601C-4037-8C9A-B5312F4A0C7A}"/>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9C680057-9F14-40E7-A752-ED40510F485F}"/>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E313A42F-A8E7-44E3-BB4A-7C763B911329}"/>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20E738A0-7E88-4E9C-B9B3-96C293DE9CE9}"/>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FEAB8D02-ECE2-4190-8241-1DF731560355}"/>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C6C8C16D-3A30-4ADF-A1E1-5E5668E7D70F}"/>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Tree>
    <p:extLst>
      <p:ext uri="{BB962C8B-B14F-4D97-AF65-F5344CB8AC3E}">
        <p14:creationId xmlns:p14="http://schemas.microsoft.com/office/powerpoint/2010/main" val="285999885"/>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page 3">
    <p:bg>
      <p:bgPr>
        <a:solidFill>
          <a:srgbClr val="F7EAE4">
            <a:alpha val="25000"/>
          </a:srgbClr>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1B9C4FDA-47FC-4EF4-87B8-F8831D0B6EFD}"/>
              </a:ext>
            </a:extLst>
          </p:cNvPr>
          <p:cNvSpPr/>
          <p:nvPr userDrawn="1"/>
        </p:nvSpPr>
        <p:spPr>
          <a:xfrm>
            <a:off x="5466988" y="0"/>
            <a:ext cx="3677012"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Picture Placeholder 36">
            <a:extLst>
              <a:ext uri="{FF2B5EF4-FFF2-40B4-BE49-F238E27FC236}">
                <a16:creationId xmlns:a16="http://schemas.microsoft.com/office/drawing/2014/main" id="{9F08C50D-C580-4576-ABA3-0C6EDE50A788}"/>
              </a:ext>
            </a:extLst>
          </p:cNvPr>
          <p:cNvSpPr>
            <a:spLocks noGrp="1"/>
          </p:cNvSpPr>
          <p:nvPr>
            <p:ph type="pic" sz="quarter" idx="14" hasCustomPrompt="1"/>
          </p:nvPr>
        </p:nvSpPr>
        <p:spPr>
          <a:xfrm>
            <a:off x="5434626" y="0"/>
            <a:ext cx="3711600" cy="5143500"/>
          </a:xfrm>
          <a:custGeom>
            <a:avLst/>
            <a:gdLst>
              <a:gd name="connsiteX0" fmla="*/ 142240 w 3708000"/>
              <a:gd name="connsiteY0" fmla="*/ 2070213 h 5143500"/>
              <a:gd name="connsiteX1" fmla="*/ 129373 w 3708000"/>
              <a:gd name="connsiteY1" fmla="*/ 2081770 h 5143500"/>
              <a:gd name="connsiteX2" fmla="*/ 129373 w 3708000"/>
              <a:gd name="connsiteY2" fmla="*/ 2081817 h 5143500"/>
              <a:gd name="connsiteX3" fmla="*/ 141900 w 3708000"/>
              <a:gd name="connsiteY3" fmla="*/ 2093986 h 5143500"/>
              <a:gd name="connsiteX4" fmla="*/ 154416 w 3708000"/>
              <a:gd name="connsiteY4" fmla="*/ 2082425 h 5143500"/>
              <a:gd name="connsiteX5" fmla="*/ 142240 w 3708000"/>
              <a:gd name="connsiteY5" fmla="*/ 2070213 h 5143500"/>
              <a:gd name="connsiteX6" fmla="*/ 142531 w 3708000"/>
              <a:gd name="connsiteY6" fmla="*/ 1765449 h 5143500"/>
              <a:gd name="connsiteX7" fmla="*/ 116798 w 3708000"/>
              <a:gd name="connsiteY7" fmla="*/ 1788657 h 5143500"/>
              <a:gd name="connsiteX8" fmla="*/ 116798 w 3708000"/>
              <a:gd name="connsiteY8" fmla="*/ 1788707 h 5143500"/>
              <a:gd name="connsiteX9" fmla="*/ 141899 w 3708000"/>
              <a:gd name="connsiteY9" fmla="*/ 1813090 h 5143500"/>
              <a:gd name="connsiteX10" fmla="*/ 166987 w 3708000"/>
              <a:gd name="connsiteY10" fmla="*/ 1789873 h 5143500"/>
              <a:gd name="connsiteX11" fmla="*/ 142531 w 3708000"/>
              <a:gd name="connsiteY11" fmla="*/ 1765449 h 5143500"/>
              <a:gd name="connsiteX12" fmla="*/ 142240 w 3708000"/>
              <a:gd name="connsiteY12" fmla="*/ 1484172 h 5143500"/>
              <a:gd name="connsiteX13" fmla="*/ 129373 w 3708000"/>
              <a:gd name="connsiteY13" fmla="*/ 1495729 h 5143500"/>
              <a:gd name="connsiteX14" fmla="*/ 129373 w 3708000"/>
              <a:gd name="connsiteY14" fmla="*/ 1495874 h 5143500"/>
              <a:gd name="connsiteX15" fmla="*/ 141899 w 3708000"/>
              <a:gd name="connsiteY15" fmla="*/ 1507945 h 5143500"/>
              <a:gd name="connsiteX16" fmla="*/ 154416 w 3708000"/>
              <a:gd name="connsiteY16" fmla="*/ 1496384 h 5143500"/>
              <a:gd name="connsiteX17" fmla="*/ 142240 w 3708000"/>
              <a:gd name="connsiteY17" fmla="*/ 1484172 h 5143500"/>
              <a:gd name="connsiteX18" fmla="*/ 142240 w 3708000"/>
              <a:gd name="connsiteY18" fmla="*/ 1191246 h 5143500"/>
              <a:gd name="connsiteX19" fmla="*/ 129373 w 3708000"/>
              <a:gd name="connsiteY19" fmla="*/ 1202803 h 5143500"/>
              <a:gd name="connsiteX20" fmla="*/ 129373 w 3708000"/>
              <a:gd name="connsiteY20" fmla="*/ 1202948 h 5143500"/>
              <a:gd name="connsiteX21" fmla="*/ 141899 w 3708000"/>
              <a:gd name="connsiteY21" fmla="*/ 1215019 h 5143500"/>
              <a:gd name="connsiteX22" fmla="*/ 154416 w 3708000"/>
              <a:gd name="connsiteY22" fmla="*/ 1203458 h 5143500"/>
              <a:gd name="connsiteX23" fmla="*/ 142240 w 3708000"/>
              <a:gd name="connsiteY23" fmla="*/ 1191246 h 5143500"/>
              <a:gd name="connsiteX24" fmla="*/ 142191 w 3708000"/>
              <a:gd name="connsiteY24" fmla="*/ 898320 h 5143500"/>
              <a:gd name="connsiteX25" fmla="*/ 129373 w 3708000"/>
              <a:gd name="connsiteY25" fmla="*/ 909924 h 5143500"/>
              <a:gd name="connsiteX26" fmla="*/ 141900 w 3708000"/>
              <a:gd name="connsiteY26" fmla="*/ 922093 h 5143500"/>
              <a:gd name="connsiteX27" fmla="*/ 154421 w 3708000"/>
              <a:gd name="connsiteY27" fmla="*/ 910486 h 5143500"/>
              <a:gd name="connsiteX28" fmla="*/ 142191 w 3708000"/>
              <a:gd name="connsiteY28" fmla="*/ 898320 h 5143500"/>
              <a:gd name="connsiteX29" fmla="*/ 142486 w 3708000"/>
              <a:gd name="connsiteY29" fmla="*/ 593738 h 5143500"/>
              <a:gd name="connsiteX30" fmla="*/ 116798 w 3708000"/>
              <a:gd name="connsiteY30" fmla="*/ 616998 h 5143500"/>
              <a:gd name="connsiteX31" fmla="*/ 141900 w 3708000"/>
              <a:gd name="connsiteY31" fmla="*/ 641384 h 5143500"/>
              <a:gd name="connsiteX32" fmla="*/ 166986 w 3708000"/>
              <a:gd name="connsiteY32" fmla="*/ 618121 h 5143500"/>
              <a:gd name="connsiteX33" fmla="*/ 142486 w 3708000"/>
              <a:gd name="connsiteY33" fmla="*/ 593738 h 5143500"/>
              <a:gd name="connsiteX34" fmla="*/ 142191 w 3708000"/>
              <a:gd name="connsiteY34" fmla="*/ 312467 h 5143500"/>
              <a:gd name="connsiteX35" fmla="*/ 129373 w 3708000"/>
              <a:gd name="connsiteY35" fmla="*/ 324071 h 5143500"/>
              <a:gd name="connsiteX36" fmla="*/ 141900 w 3708000"/>
              <a:gd name="connsiteY36" fmla="*/ 336240 h 5143500"/>
              <a:gd name="connsiteX37" fmla="*/ 154421 w 3708000"/>
              <a:gd name="connsiteY37" fmla="*/ 324633 h 5143500"/>
              <a:gd name="connsiteX38" fmla="*/ 142191 w 3708000"/>
              <a:gd name="connsiteY38" fmla="*/ 312467 h 5143500"/>
              <a:gd name="connsiteX39" fmla="*/ 0 w 3708000"/>
              <a:gd name="connsiteY39" fmla="*/ 0 h 5143500"/>
              <a:gd name="connsiteX40" fmla="*/ 3708000 w 3708000"/>
              <a:gd name="connsiteY40" fmla="*/ 0 h 5143500"/>
              <a:gd name="connsiteX41" fmla="*/ 3708000 w 3708000"/>
              <a:gd name="connsiteY41" fmla="*/ 5143500 h 5143500"/>
              <a:gd name="connsiteX42" fmla="*/ 0 w 3708000"/>
              <a:gd name="connsiteY42"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708000" h="5143500">
                <a:moveTo>
                  <a:pt x="142240" y="2070213"/>
                </a:moveTo>
                <a:cubicBezTo>
                  <a:pt x="135327" y="2070030"/>
                  <a:pt x="129566" y="2075207"/>
                  <a:pt x="129373" y="2081770"/>
                </a:cubicBezTo>
                <a:cubicBezTo>
                  <a:pt x="129373" y="2081784"/>
                  <a:pt x="129373" y="2081802"/>
                  <a:pt x="129373" y="2081817"/>
                </a:cubicBezTo>
                <a:cubicBezTo>
                  <a:pt x="129289" y="2088463"/>
                  <a:pt x="134903" y="2093912"/>
                  <a:pt x="141900" y="2093986"/>
                </a:cubicBezTo>
                <a:cubicBezTo>
                  <a:pt x="148681" y="2093982"/>
                  <a:pt x="154228" y="2088862"/>
                  <a:pt x="154416" y="2082425"/>
                </a:cubicBezTo>
                <a:cubicBezTo>
                  <a:pt x="154608" y="2075863"/>
                  <a:pt x="149155" y="2070395"/>
                  <a:pt x="142240" y="2070213"/>
                </a:cubicBezTo>
                <a:close/>
                <a:moveTo>
                  <a:pt x="142531" y="1765449"/>
                </a:moveTo>
                <a:cubicBezTo>
                  <a:pt x="128673" y="1765111"/>
                  <a:pt x="117153" y="1775503"/>
                  <a:pt x="116798" y="1788657"/>
                </a:cubicBezTo>
                <a:cubicBezTo>
                  <a:pt x="116798" y="1788675"/>
                  <a:pt x="116798" y="1788689"/>
                  <a:pt x="116798" y="1788707"/>
                </a:cubicBezTo>
                <a:cubicBezTo>
                  <a:pt x="116635" y="1802020"/>
                  <a:pt x="127874" y="1812936"/>
                  <a:pt x="141899" y="1813090"/>
                </a:cubicBezTo>
                <a:cubicBezTo>
                  <a:pt x="155511" y="1813086"/>
                  <a:pt x="166635" y="1802788"/>
                  <a:pt x="166987" y="1789873"/>
                </a:cubicBezTo>
                <a:cubicBezTo>
                  <a:pt x="167337" y="1776720"/>
                  <a:pt x="156393" y="1765781"/>
                  <a:pt x="142531" y="1765449"/>
                </a:cubicBezTo>
                <a:close/>
                <a:moveTo>
                  <a:pt x="142240" y="1484172"/>
                </a:moveTo>
                <a:cubicBezTo>
                  <a:pt x="135326" y="1483989"/>
                  <a:pt x="129565" y="1489166"/>
                  <a:pt x="129373" y="1495729"/>
                </a:cubicBezTo>
                <a:cubicBezTo>
                  <a:pt x="129373" y="1495776"/>
                  <a:pt x="129373" y="1495823"/>
                  <a:pt x="129373" y="1495874"/>
                </a:cubicBezTo>
                <a:cubicBezTo>
                  <a:pt x="129319" y="1502488"/>
                  <a:pt x="134926" y="1507895"/>
                  <a:pt x="141899" y="1507945"/>
                </a:cubicBezTo>
                <a:cubicBezTo>
                  <a:pt x="148680" y="1507941"/>
                  <a:pt x="154228" y="1502821"/>
                  <a:pt x="154416" y="1496384"/>
                </a:cubicBezTo>
                <a:cubicBezTo>
                  <a:pt x="154608" y="1489822"/>
                  <a:pt x="149154" y="1484354"/>
                  <a:pt x="142240" y="1484172"/>
                </a:cubicBezTo>
                <a:close/>
                <a:moveTo>
                  <a:pt x="142240" y="1191246"/>
                </a:moveTo>
                <a:cubicBezTo>
                  <a:pt x="135326" y="1191064"/>
                  <a:pt x="129565" y="1196240"/>
                  <a:pt x="129373" y="1202803"/>
                </a:cubicBezTo>
                <a:cubicBezTo>
                  <a:pt x="129373" y="1202850"/>
                  <a:pt x="129373" y="1202897"/>
                  <a:pt x="129373" y="1202948"/>
                </a:cubicBezTo>
                <a:cubicBezTo>
                  <a:pt x="129319" y="1209562"/>
                  <a:pt x="134926" y="1214969"/>
                  <a:pt x="141899" y="1215019"/>
                </a:cubicBezTo>
                <a:cubicBezTo>
                  <a:pt x="148680" y="1215015"/>
                  <a:pt x="154228" y="1209895"/>
                  <a:pt x="154416" y="1203458"/>
                </a:cubicBezTo>
                <a:cubicBezTo>
                  <a:pt x="154608" y="1196896"/>
                  <a:pt x="149154" y="1191428"/>
                  <a:pt x="142240" y="1191246"/>
                </a:cubicBezTo>
                <a:close/>
                <a:moveTo>
                  <a:pt x="142191" y="898320"/>
                </a:moveTo>
                <a:cubicBezTo>
                  <a:pt x="135277" y="898165"/>
                  <a:pt x="129537" y="903361"/>
                  <a:pt x="129373" y="909924"/>
                </a:cubicBezTo>
                <a:cubicBezTo>
                  <a:pt x="129294" y="916570"/>
                  <a:pt x="134903" y="922019"/>
                  <a:pt x="141900" y="922093"/>
                </a:cubicBezTo>
                <a:cubicBezTo>
                  <a:pt x="148701" y="922093"/>
                  <a:pt x="154258" y="916941"/>
                  <a:pt x="154421" y="910486"/>
                </a:cubicBezTo>
                <a:cubicBezTo>
                  <a:pt x="154583" y="903923"/>
                  <a:pt x="149109" y="898474"/>
                  <a:pt x="142191" y="898320"/>
                </a:cubicBezTo>
                <a:close/>
                <a:moveTo>
                  <a:pt x="142486" y="593738"/>
                </a:moveTo>
                <a:cubicBezTo>
                  <a:pt x="128623" y="593429"/>
                  <a:pt x="117123" y="603844"/>
                  <a:pt x="116798" y="616998"/>
                </a:cubicBezTo>
                <a:cubicBezTo>
                  <a:pt x="116660" y="630301"/>
                  <a:pt x="127884" y="641207"/>
                  <a:pt x="141900" y="641384"/>
                </a:cubicBezTo>
                <a:cubicBezTo>
                  <a:pt x="155531" y="641381"/>
                  <a:pt x="166666" y="631054"/>
                  <a:pt x="166986" y="618121"/>
                </a:cubicBezTo>
                <a:cubicBezTo>
                  <a:pt x="167312" y="604968"/>
                  <a:pt x="156344" y="594052"/>
                  <a:pt x="142486" y="593738"/>
                </a:cubicBezTo>
                <a:close/>
                <a:moveTo>
                  <a:pt x="142191" y="312467"/>
                </a:moveTo>
                <a:cubicBezTo>
                  <a:pt x="135277" y="312312"/>
                  <a:pt x="129537" y="317508"/>
                  <a:pt x="129373" y="324071"/>
                </a:cubicBezTo>
                <a:cubicBezTo>
                  <a:pt x="129294" y="330717"/>
                  <a:pt x="134903" y="336166"/>
                  <a:pt x="141900" y="336240"/>
                </a:cubicBezTo>
                <a:cubicBezTo>
                  <a:pt x="148701" y="336240"/>
                  <a:pt x="154258" y="331088"/>
                  <a:pt x="154421" y="324633"/>
                </a:cubicBezTo>
                <a:cubicBezTo>
                  <a:pt x="154583" y="318071"/>
                  <a:pt x="149109" y="312621"/>
                  <a:pt x="142191" y="312467"/>
                </a:cubicBezTo>
                <a:close/>
                <a:moveTo>
                  <a:pt x="0" y="0"/>
                </a:moveTo>
                <a:lnTo>
                  <a:pt x="3708000" y="0"/>
                </a:lnTo>
                <a:lnTo>
                  <a:pt x="3708000" y="5143500"/>
                </a:lnTo>
                <a:lnTo>
                  <a:pt x="0" y="5143500"/>
                </a:lnTo>
                <a:close/>
              </a:path>
            </a:pathLst>
          </a:custGeom>
          <a:solidFill>
            <a:schemeClr val="bg1">
              <a:lumMod val="75000"/>
            </a:schemeClr>
          </a:solidFill>
        </p:spPr>
        <p:txBody>
          <a:bodyPr wrap="square" anchor="ctr">
            <a:noAutofit/>
          </a:bodyPr>
          <a:lstStyle>
            <a:lvl1pPr marL="0" indent="0" algn="ctr">
              <a:buNone/>
              <a:defRPr sz="1200">
                <a:solidFill>
                  <a:schemeClr val="bg1"/>
                </a:solidFill>
              </a:defRPr>
            </a:lvl1pPr>
          </a:lstStyle>
          <a:p>
            <a:r>
              <a:rPr lang="en-GB"/>
              <a:t>Click to add picture</a:t>
            </a:r>
          </a:p>
        </p:txBody>
      </p:sp>
      <p:sp>
        <p:nvSpPr>
          <p:cNvPr id="38" name="Dots">
            <a:extLst>
              <a:ext uri="{FF2B5EF4-FFF2-40B4-BE49-F238E27FC236}">
                <a16:creationId xmlns:a16="http://schemas.microsoft.com/office/drawing/2014/main" id="{73DE4581-E0EA-4A8F-A722-4EDE83490D89}"/>
              </a:ext>
              <a:ext uri="{C183D7F6-B498-43B3-948B-1728B52AA6E4}">
                <adec:decorative xmlns:adec="http://schemas.microsoft.com/office/drawing/2017/decorative" val="1"/>
              </a:ext>
            </a:extLst>
          </p:cNvPr>
          <p:cNvSpPr/>
          <p:nvPr userDrawn="1"/>
        </p:nvSpPr>
        <p:spPr>
          <a:xfrm rot="16200000">
            <a:off x="3783671" y="276035"/>
            <a:ext cx="1793181" cy="184272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accent1"/>
          </a:solidFill>
          <a:ln w="4800" cap="flat">
            <a:noFill/>
            <a:prstDash val="solid"/>
            <a:miter/>
          </a:ln>
        </p:spPr>
        <p:txBody>
          <a:bodyPr rtlCol="0" anchor="ctr"/>
          <a:lstStyle/>
          <a:p>
            <a:endParaRPr lang="en-GB"/>
          </a:p>
        </p:txBody>
      </p:sp>
      <p:sp>
        <p:nvSpPr>
          <p:cNvPr id="2" name="Title 1"/>
          <p:cNvSpPr>
            <a:spLocks noGrp="1"/>
          </p:cNvSpPr>
          <p:nvPr>
            <p:ph type="ctrTitle" hasCustomPrompt="1"/>
          </p:nvPr>
        </p:nvSpPr>
        <p:spPr>
          <a:xfrm>
            <a:off x="576261" y="231776"/>
            <a:ext cx="4104000" cy="2583344"/>
          </a:xfrm>
        </p:spPr>
        <p:txBody>
          <a:bodyPr anchor="b"/>
          <a:lstStyle>
            <a:lvl1pPr algn="l">
              <a:defRPr sz="4400" b="0">
                <a:solidFill>
                  <a:schemeClr val="accent1"/>
                </a:solidFill>
              </a:defRPr>
            </a:lvl1pPr>
          </a:lstStyle>
          <a:p>
            <a:r>
              <a:rPr lang="en-GB"/>
              <a:t>Click to add title</a:t>
            </a:r>
          </a:p>
        </p:txBody>
      </p:sp>
      <p:sp>
        <p:nvSpPr>
          <p:cNvPr id="3" name="Subtitle 2"/>
          <p:cNvSpPr>
            <a:spLocks noGrp="1"/>
          </p:cNvSpPr>
          <p:nvPr>
            <p:ph type="subTitle" idx="1" hasCustomPrompt="1"/>
          </p:nvPr>
        </p:nvSpPr>
        <p:spPr>
          <a:xfrm>
            <a:off x="576261" y="2933271"/>
            <a:ext cx="4104000" cy="1008000"/>
          </a:xfrm>
        </p:spPr>
        <p:txBody>
          <a:bodyPr>
            <a:normAutofit/>
          </a:bodyPr>
          <a:lstStyle>
            <a:lvl1pPr marL="0" indent="0" algn="l">
              <a:buNone/>
              <a:defRPr sz="1600" b="0">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add sub title</a:t>
            </a:r>
          </a:p>
        </p:txBody>
      </p:sp>
      <p:grpSp>
        <p:nvGrpSpPr>
          <p:cNvPr id="11" name="Logo">
            <a:extLst>
              <a:ext uri="{FF2B5EF4-FFF2-40B4-BE49-F238E27FC236}">
                <a16:creationId xmlns:a16="http://schemas.microsoft.com/office/drawing/2014/main" id="{E1AED2E5-EACC-4379-8B86-BDCC33C414F2}"/>
              </a:ext>
              <a:ext uri="{C183D7F6-B498-43B3-948B-1728B52AA6E4}">
                <adec:decorative xmlns:adec="http://schemas.microsoft.com/office/drawing/2017/decorative" val="1"/>
              </a:ext>
            </a:extLst>
          </p:cNvPr>
          <p:cNvGrpSpPr/>
          <p:nvPr userDrawn="1"/>
        </p:nvGrpSpPr>
        <p:grpSpPr>
          <a:xfrm>
            <a:off x="571125" y="4482250"/>
            <a:ext cx="1535077" cy="256610"/>
            <a:chOff x="301852" y="4913727"/>
            <a:chExt cx="487916" cy="81562"/>
          </a:xfrm>
          <a:solidFill>
            <a:schemeClr val="accent1"/>
          </a:solidFill>
        </p:grpSpPr>
        <p:sp>
          <p:nvSpPr>
            <p:cNvPr id="12" name="Freeform: Shape 11">
              <a:extLst>
                <a:ext uri="{FF2B5EF4-FFF2-40B4-BE49-F238E27FC236}">
                  <a16:creationId xmlns:a16="http://schemas.microsoft.com/office/drawing/2014/main" id="{1B6BA168-9CE4-44AB-B941-D8DA4F05E79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7C94091C-6139-4AFE-89FC-2B31F67136BA}"/>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2373ACD1-A8F0-4238-BB65-845CC0309217}"/>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567C362-E84E-440A-8FB1-AEE702C8EE7E}"/>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294458EE-BAB5-4F5D-8AD0-E3DCB92505A2}"/>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677978A7-70C7-4F30-927E-37994B0EC79F}"/>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6B868A66-D56A-4AE3-B9EB-8DA8B77CCAE9}"/>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3A65657E-3350-49C4-80F1-230CA744F304}"/>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57EA226B-3CD7-4150-951D-C7E8373D179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95910130-9080-4F24-B7C6-72FEB75AD2CD}"/>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C84E3B8-A874-464A-9343-39D84B674DC7}"/>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82C8E9EB-3D75-4469-B770-80DA62F0B1DA}"/>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5D489DD3-7B6F-4BB5-B7A3-F00CCFB28C8E}"/>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E26E3C15-90E3-49A7-B611-6558D0D1043A}"/>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1B95DFB8-9A64-4C6F-A877-531F37AD0F20}"/>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126215F6-3A3D-44A7-8588-FB218EE36DC1}"/>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7C6B71A1-9996-4901-B9D3-54FC81E74F1A}"/>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31D2AC48-6726-4552-87BB-E6D57D78A20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DA4CC45-8BAB-4AE6-B09B-2C920E8D1F09}"/>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B5DD9E6-B7AC-48D1-8849-FD3548138D28}"/>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34" name="Text Placeholder 33">
            <a:extLst>
              <a:ext uri="{FF2B5EF4-FFF2-40B4-BE49-F238E27FC236}">
                <a16:creationId xmlns:a16="http://schemas.microsoft.com/office/drawing/2014/main" id="{B9A30684-A5A5-4C39-B1C5-51CC46FDC00A}"/>
              </a:ext>
            </a:extLst>
          </p:cNvPr>
          <p:cNvSpPr>
            <a:spLocks noGrp="1"/>
          </p:cNvSpPr>
          <p:nvPr>
            <p:ph type="body" sz="quarter" idx="13" hasCustomPrompt="1"/>
          </p:nvPr>
        </p:nvSpPr>
        <p:spPr>
          <a:xfrm>
            <a:off x="576261" y="3958761"/>
            <a:ext cx="4104000" cy="365125"/>
          </a:xfrm>
        </p:spPr>
        <p:txBody>
          <a:bodyPr>
            <a:normAutofit/>
          </a:bodyPr>
          <a:lstStyle>
            <a:lvl1pPr marL="0" indent="0">
              <a:spcBef>
                <a:spcPts val="0"/>
              </a:spcBef>
              <a:buNone/>
              <a:defRPr sz="1100">
                <a:solidFill>
                  <a:srgbClr val="655B54"/>
                </a:solidFill>
              </a:defRPr>
            </a:lvl1pPr>
            <a:lvl2pPr marL="179388" indent="0">
              <a:buNone/>
              <a:defRPr/>
            </a:lvl2pPr>
            <a:lvl3pPr marL="360362" indent="0">
              <a:buNone/>
              <a:defRPr/>
            </a:lvl3pPr>
            <a:lvl4pPr marL="539750" indent="0">
              <a:buNone/>
              <a:defRPr/>
            </a:lvl4pPr>
            <a:lvl5pPr marL="719137" indent="0">
              <a:buNone/>
              <a:defRPr/>
            </a:lvl5pPr>
          </a:lstStyle>
          <a:p>
            <a:pPr lvl="0"/>
            <a:r>
              <a:rPr lang="en-GB"/>
              <a:t>Click to add date and/or presenters name</a:t>
            </a:r>
          </a:p>
        </p:txBody>
      </p:sp>
    </p:spTree>
    <p:extLst>
      <p:ext uri="{BB962C8B-B14F-4D97-AF65-F5344CB8AC3E}">
        <p14:creationId xmlns:p14="http://schemas.microsoft.com/office/powerpoint/2010/main" val="2808022247"/>
      </p:ext>
    </p:extLst>
  </p:cSld>
  <p:clrMapOvr>
    <a:masterClrMapping/>
  </p:clrMapOvr>
  <p:extLst>
    <p:ext uri="{DCECCB84-F9BA-43D5-87BE-67443E8EF086}">
      <p15:sldGuideLst xmlns:p15="http://schemas.microsoft.com/office/powerpoint/2012/main">
        <p15:guide id="1" pos="363">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mpty 2">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December 14, 2021</a:t>
            </a:r>
            <a:endParaRPr lang="en-GB"/>
          </a:p>
        </p:txBody>
      </p:sp>
      <p:sp>
        <p:nvSpPr>
          <p:cNvPr id="5" name="Footer Placeholder 4"/>
          <p:cNvSpPr>
            <a:spLocks noGrp="1"/>
          </p:cNvSpPr>
          <p:nvPr>
            <p:ph type="ftr" sz="quarter" idx="11"/>
          </p:nvPr>
        </p:nvSpPr>
        <p:spPr/>
        <p:txBody>
          <a:bodyPr/>
          <a:lstStyle/>
          <a:p>
            <a:r>
              <a:rPr lang="en-GB"/>
              <a:t>Public</a:t>
            </a:r>
          </a:p>
        </p:txBody>
      </p:sp>
      <p:sp>
        <p:nvSpPr>
          <p:cNvPr id="6" name="Slide Number Placeholder 5"/>
          <p:cNvSpPr>
            <a:spLocks noGrp="1"/>
          </p:cNvSpPr>
          <p:nvPr>
            <p:ph type="sldNum" sz="quarter" idx="12"/>
          </p:nvPr>
        </p:nvSpPr>
        <p:spPr/>
        <p:txBody>
          <a:bodyPr/>
          <a:lstStyle/>
          <a:p>
            <a:fld id="{61E25E67-CBB9-434B-BBF7-0A5E970272B8}" type="slidenum">
              <a:rPr lang="en-GB" smtClean="0"/>
              <a:t>‹#›</a:t>
            </a:fld>
            <a:endParaRPr lang="en-GB"/>
          </a:p>
        </p:txBody>
      </p:sp>
    </p:spTree>
    <p:extLst>
      <p:ext uri="{BB962C8B-B14F-4D97-AF65-F5344CB8AC3E}">
        <p14:creationId xmlns:p14="http://schemas.microsoft.com/office/powerpoint/2010/main" val="1211161996"/>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ne colum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9" y="231774"/>
            <a:ext cx="7524750" cy="1008063"/>
          </a:xfrm>
        </p:spPr>
        <p:txBody>
          <a:bodyPr/>
          <a:lstStyle>
            <a:lvl1pPr>
              <a:defRPr sz="2400">
                <a:solidFill>
                  <a:schemeClr val="accent1"/>
                </a:solidFill>
              </a:defRPr>
            </a:lvl1pPr>
          </a:lstStyle>
          <a:p>
            <a:r>
              <a:rPr lang="en-GB"/>
              <a:t>Click to add title</a:t>
            </a:r>
          </a:p>
        </p:txBody>
      </p:sp>
      <p:sp>
        <p:nvSpPr>
          <p:cNvPr id="7" name="Text Placeholder 6">
            <a:extLst>
              <a:ext uri="{FF2B5EF4-FFF2-40B4-BE49-F238E27FC236}">
                <a16:creationId xmlns:a16="http://schemas.microsoft.com/office/drawing/2014/main" id="{8623EF67-4CB8-6ACA-E9C0-4ED3461B464C}"/>
              </a:ext>
            </a:extLst>
          </p:cNvPr>
          <p:cNvSpPr>
            <a:spLocks noGrp="1"/>
          </p:cNvSpPr>
          <p:nvPr>
            <p:ph type="body" sz="quarter" idx="15" hasCustomPrompt="1"/>
          </p:nvPr>
        </p:nvSpPr>
        <p:spPr>
          <a:xfrm>
            <a:off x="287338" y="1384300"/>
            <a:ext cx="3600450" cy="3240088"/>
          </a:xfrm>
        </p:spPr>
        <p:txBody>
          <a:bodyPr/>
          <a:lstStyle>
            <a:lvl1pPr>
              <a:defRPr/>
            </a:lvl1pPr>
          </a:lstStyle>
          <a:p>
            <a:pPr lvl="0"/>
            <a:r>
              <a:rPr lang="en-US"/>
              <a:t>Click to add text                                                                        Press ENTER then TAB to view next text style                         Press SHIFT+TAB to view previous text style</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r>
              <a:rPr lang="en-US"/>
              <a:t>December 14, 2021</a:t>
            </a:r>
            <a:endParaRPr lang="en-GB"/>
          </a:p>
        </p:txBody>
      </p:sp>
      <p:sp>
        <p:nvSpPr>
          <p:cNvPr id="5" name="Footer Placeholder 4"/>
          <p:cNvSpPr>
            <a:spLocks noGrp="1"/>
          </p:cNvSpPr>
          <p:nvPr>
            <p:ph type="ftr" sz="quarter" idx="11"/>
          </p:nvPr>
        </p:nvSpPr>
        <p:spPr/>
        <p:txBody>
          <a:bodyPr/>
          <a:lstStyle/>
          <a:p>
            <a:r>
              <a:rPr lang="en-GB"/>
              <a:t>Public</a:t>
            </a:r>
          </a:p>
        </p:txBody>
      </p:sp>
      <p:sp>
        <p:nvSpPr>
          <p:cNvPr id="6" name="Slide Number Placeholder 5"/>
          <p:cNvSpPr>
            <a:spLocks noGrp="1"/>
          </p:cNvSpPr>
          <p:nvPr>
            <p:ph type="sldNum" sz="quarter" idx="12"/>
          </p:nvPr>
        </p:nvSpPr>
        <p:spPr/>
        <p:txBody>
          <a:bodyPr/>
          <a:lstStyle/>
          <a:p>
            <a:fld id="{61E25E67-CBB9-434B-BBF7-0A5E970272B8}" type="slidenum">
              <a:rPr lang="en-GB" smtClean="0"/>
              <a:t>‹#›</a:t>
            </a:fld>
            <a:endParaRPr lang="en-GB"/>
          </a:p>
        </p:txBody>
      </p:sp>
    </p:spTree>
    <p:extLst>
      <p:ext uri="{BB962C8B-B14F-4D97-AF65-F5344CB8AC3E}">
        <p14:creationId xmlns:p14="http://schemas.microsoft.com/office/powerpoint/2010/main" val="676924941"/>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One column 2">
    <p:bg>
      <p:bgPr>
        <a:solidFill>
          <a:schemeClr val="accent4">
            <a:alpha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9" y="231774"/>
            <a:ext cx="7524750" cy="1008063"/>
          </a:xfrm>
        </p:spPr>
        <p:txBody>
          <a:bodyPr/>
          <a:lstStyle>
            <a:lvl1pPr>
              <a:defRPr sz="2400">
                <a:solidFill>
                  <a:schemeClr val="accent1"/>
                </a:solidFill>
              </a:defRPr>
            </a:lvl1pPr>
          </a:lstStyle>
          <a:p>
            <a:r>
              <a:rPr lang="en-GB"/>
              <a:t>Click to add title</a:t>
            </a:r>
          </a:p>
        </p:txBody>
      </p:sp>
      <p:sp>
        <p:nvSpPr>
          <p:cNvPr id="3" name="Text Placeholder 6">
            <a:extLst>
              <a:ext uri="{FF2B5EF4-FFF2-40B4-BE49-F238E27FC236}">
                <a16:creationId xmlns:a16="http://schemas.microsoft.com/office/drawing/2014/main" id="{07A6ED88-96D7-B453-0B64-372EA8B119E3}"/>
              </a:ext>
            </a:extLst>
          </p:cNvPr>
          <p:cNvSpPr>
            <a:spLocks noGrp="1"/>
          </p:cNvSpPr>
          <p:nvPr>
            <p:ph type="body" sz="quarter" idx="15" hasCustomPrompt="1"/>
          </p:nvPr>
        </p:nvSpPr>
        <p:spPr>
          <a:xfrm>
            <a:off x="287338" y="1384300"/>
            <a:ext cx="3600450" cy="3240088"/>
          </a:xfrm>
        </p:spPr>
        <p:txBody>
          <a:bodyPr/>
          <a:lstStyle/>
          <a:p>
            <a:pPr lvl="0"/>
            <a:r>
              <a:rPr lang="en-US"/>
              <a:t>Click to add text                                                                        Press ENTER then TAB to view next text style                         Press SHIFT+TAB to view previous text style</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solidFill>
                  <a:srgbClr val="53565A"/>
                </a:solidFill>
              </a:defRPr>
            </a:lvl1pPr>
          </a:lstStyle>
          <a:p>
            <a:r>
              <a:rPr lang="en-US"/>
              <a:t>December 14, 2021</a:t>
            </a:r>
            <a:endParaRPr lang="en-GB"/>
          </a:p>
        </p:txBody>
      </p:sp>
      <p:sp>
        <p:nvSpPr>
          <p:cNvPr id="5" name="Footer Placeholder 4"/>
          <p:cNvSpPr>
            <a:spLocks noGrp="1"/>
          </p:cNvSpPr>
          <p:nvPr>
            <p:ph type="ftr" sz="quarter" idx="11"/>
          </p:nvPr>
        </p:nvSpPr>
        <p:spPr/>
        <p:txBody>
          <a:bodyPr/>
          <a:lstStyle>
            <a:lvl1pPr>
              <a:defRPr>
                <a:solidFill>
                  <a:srgbClr val="53565A"/>
                </a:solidFill>
              </a:defRPr>
            </a:lvl1pPr>
          </a:lstStyle>
          <a:p>
            <a:r>
              <a:rPr lang="en-GB"/>
              <a:t>Public</a:t>
            </a:r>
          </a:p>
        </p:txBody>
      </p:sp>
      <p:sp>
        <p:nvSpPr>
          <p:cNvPr id="6" name="Slide Number Placeholder 5"/>
          <p:cNvSpPr>
            <a:spLocks noGrp="1"/>
          </p:cNvSpPr>
          <p:nvPr>
            <p:ph type="sldNum" sz="quarter" idx="12"/>
          </p:nvPr>
        </p:nvSpPr>
        <p:spPr/>
        <p:txBody>
          <a:bodyPr/>
          <a:lstStyle>
            <a:lvl1pPr>
              <a:defRPr>
                <a:solidFill>
                  <a:srgbClr val="53565A"/>
                </a:solidFill>
              </a:defRPr>
            </a:lvl1pPr>
          </a:lstStyle>
          <a:p>
            <a:fld id="{61E25E67-CBB9-434B-BBF7-0A5E970272B8}" type="slidenum">
              <a:rPr lang="en-GB" smtClean="0"/>
              <a:pPr/>
              <a:t>‹#›</a:t>
            </a:fld>
            <a:endParaRPr lang="en-GB"/>
          </a:p>
        </p:txBody>
      </p:sp>
      <p:grpSp>
        <p:nvGrpSpPr>
          <p:cNvPr id="9" name="Graphic 19">
            <a:extLst>
              <a:ext uri="{FF2B5EF4-FFF2-40B4-BE49-F238E27FC236}">
                <a16:creationId xmlns:a16="http://schemas.microsoft.com/office/drawing/2014/main" id="{02AF89FC-84AD-457F-A215-4C444DF5FD82}"/>
              </a:ext>
              <a:ext uri="{C183D7F6-B498-43B3-948B-1728B52AA6E4}">
                <adec:decorative xmlns:adec="http://schemas.microsoft.com/office/drawing/2017/decorative" val="1"/>
              </a:ext>
            </a:extLst>
          </p:cNvPr>
          <p:cNvGrpSpPr/>
          <p:nvPr userDrawn="1"/>
        </p:nvGrpSpPr>
        <p:grpSpPr>
          <a:xfrm>
            <a:off x="294595" y="4913727"/>
            <a:ext cx="487916" cy="81562"/>
            <a:chOff x="301852" y="4913727"/>
            <a:chExt cx="487916" cy="81562"/>
          </a:xfrm>
          <a:solidFill>
            <a:srgbClr val="53565A"/>
          </a:solidFill>
        </p:grpSpPr>
        <p:sp>
          <p:nvSpPr>
            <p:cNvPr id="11" name="Freeform: Shape 10">
              <a:extLst>
                <a:ext uri="{FF2B5EF4-FFF2-40B4-BE49-F238E27FC236}">
                  <a16:creationId xmlns:a16="http://schemas.microsoft.com/office/drawing/2014/main" id="{AD05FC70-CE33-4A87-8449-E1B9B0F82DAD}"/>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2C51FA43-2BC5-4E38-8E78-05643F05832B}"/>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32AD1503-2D75-4882-BC73-CD43EC468BE0}"/>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E088984F-6771-4FCE-9457-AEDF37C54B9A}"/>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59C64356-1910-427B-A1E3-9D582C7BCD66}"/>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371CB873-8E26-4127-B72A-4D1F50A56179}"/>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C74DB33F-0727-4BEB-BB34-8FF56542E7B4}"/>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493BE8DE-AF52-4D3C-8D26-A1E813CC0209}"/>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CFADAC4E-0025-49B5-9193-005805248D2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FF333341-EE7E-4B56-81B1-4C0E8BBAD5EE}"/>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1E3801D4-9BF7-4700-8C32-D70AE36D4D0E}"/>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A67C9AAB-BC0F-4F47-A45A-84F12265CEAB}"/>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1620A042-CFD3-4726-9871-95DF0A19200E}"/>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8AC7DE60-D77E-45B1-BE9F-9C296A01202D}"/>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6373AA0E-0F03-4C52-A670-2C43C1E35668}"/>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4D89DF5B-E575-4553-BAFF-6FDAE0A72DED}"/>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FE24FB39-65D6-4F28-A8A6-B01F30986E14}"/>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B3FE6349-71D4-4AD6-A2B7-C630037B5D2A}"/>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AFA7A066-CC02-4961-A242-F2116F5A0EE5}"/>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78E8E2CB-A539-45E9-9ECD-33FDF5F54368}"/>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Tree>
    <p:extLst>
      <p:ext uri="{BB962C8B-B14F-4D97-AF65-F5344CB8AC3E}">
        <p14:creationId xmlns:p14="http://schemas.microsoft.com/office/powerpoint/2010/main" val="3873250354"/>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s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9" y="231774"/>
            <a:ext cx="7524750" cy="1008063"/>
          </a:xfrm>
        </p:spPr>
        <p:txBody>
          <a:bodyPr/>
          <a:lstStyle>
            <a:lvl1pPr>
              <a:defRPr sz="2400">
                <a:solidFill>
                  <a:schemeClr val="accent1"/>
                </a:solidFill>
              </a:defRPr>
            </a:lvl1pPr>
          </a:lstStyle>
          <a:p>
            <a:r>
              <a:rPr lang="en-GB"/>
              <a:t>Click to add title</a:t>
            </a:r>
          </a:p>
        </p:txBody>
      </p:sp>
      <p:sp>
        <p:nvSpPr>
          <p:cNvPr id="3" name="Text Placeholder 6">
            <a:extLst>
              <a:ext uri="{FF2B5EF4-FFF2-40B4-BE49-F238E27FC236}">
                <a16:creationId xmlns:a16="http://schemas.microsoft.com/office/drawing/2014/main" id="{A98A738B-3132-AF5D-B3C8-6323565056AA}"/>
              </a:ext>
            </a:extLst>
          </p:cNvPr>
          <p:cNvSpPr>
            <a:spLocks noGrp="1"/>
          </p:cNvSpPr>
          <p:nvPr>
            <p:ph type="body" sz="quarter" idx="16" hasCustomPrompt="1"/>
          </p:nvPr>
        </p:nvSpPr>
        <p:spPr>
          <a:xfrm>
            <a:off x="287338" y="1384300"/>
            <a:ext cx="3600450" cy="3240088"/>
          </a:xfrm>
        </p:spPr>
        <p:txBody>
          <a:bodyPr/>
          <a:lstStyle/>
          <a:p>
            <a:pPr lvl="0"/>
            <a:r>
              <a:rPr lang="en-US"/>
              <a:t>Click to add text                                                                        Press ENTER then TAB to view next text style                         Press SHIFT+TAB to view previous text style</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7">
            <a:extLst>
              <a:ext uri="{FF2B5EF4-FFF2-40B4-BE49-F238E27FC236}">
                <a16:creationId xmlns:a16="http://schemas.microsoft.com/office/drawing/2014/main" id="{FA8893B5-0DDF-3FD8-AEE6-42AEC510AA6D}"/>
              </a:ext>
            </a:extLst>
          </p:cNvPr>
          <p:cNvSpPr>
            <a:spLocks noGrp="1"/>
          </p:cNvSpPr>
          <p:nvPr>
            <p:ph type="body" sz="quarter" idx="17" hasCustomPrompt="1"/>
          </p:nvPr>
        </p:nvSpPr>
        <p:spPr>
          <a:xfrm>
            <a:off x="4211638" y="1384300"/>
            <a:ext cx="3600450" cy="3240088"/>
          </a:xfrm>
        </p:spPr>
        <p:txBody>
          <a:bodyPr/>
          <a:lstStyle/>
          <a:p>
            <a:pPr lvl="0"/>
            <a:r>
              <a:rPr lang="en-US"/>
              <a:t>Click to add text                                                                        Press ENTER then TAB to view next text style                         Press SHIFT+TAB to view previous text style</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r>
              <a:rPr lang="en-US"/>
              <a:t>December 14, 2021</a:t>
            </a:r>
            <a:endParaRPr lang="en-GB"/>
          </a:p>
        </p:txBody>
      </p:sp>
      <p:sp>
        <p:nvSpPr>
          <p:cNvPr id="5" name="Footer Placeholder 4"/>
          <p:cNvSpPr>
            <a:spLocks noGrp="1"/>
          </p:cNvSpPr>
          <p:nvPr>
            <p:ph type="ftr" sz="quarter" idx="11"/>
          </p:nvPr>
        </p:nvSpPr>
        <p:spPr/>
        <p:txBody>
          <a:bodyPr/>
          <a:lstStyle/>
          <a:p>
            <a:r>
              <a:rPr lang="en-GB"/>
              <a:t>Public</a:t>
            </a:r>
          </a:p>
        </p:txBody>
      </p:sp>
      <p:sp>
        <p:nvSpPr>
          <p:cNvPr id="6" name="Slide Number Placeholder 5"/>
          <p:cNvSpPr>
            <a:spLocks noGrp="1"/>
          </p:cNvSpPr>
          <p:nvPr>
            <p:ph type="sldNum" sz="quarter" idx="12"/>
          </p:nvPr>
        </p:nvSpPr>
        <p:spPr/>
        <p:txBody>
          <a:bodyPr/>
          <a:lstStyle/>
          <a:p>
            <a:fld id="{61E25E67-CBB9-434B-BBF7-0A5E970272B8}" type="slidenum">
              <a:rPr lang="en-GB" smtClean="0"/>
              <a:t>‹#›</a:t>
            </a:fld>
            <a:endParaRPr lang="en-GB"/>
          </a:p>
        </p:txBody>
      </p:sp>
    </p:spTree>
    <p:extLst>
      <p:ext uri="{BB962C8B-B14F-4D97-AF65-F5344CB8AC3E}">
        <p14:creationId xmlns:p14="http://schemas.microsoft.com/office/powerpoint/2010/main" val="3754181982"/>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wo columns 2">
    <p:bg>
      <p:bgPr>
        <a:solidFill>
          <a:schemeClr val="accent4">
            <a:alpha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9" y="231774"/>
            <a:ext cx="7524750" cy="1008063"/>
          </a:xfrm>
        </p:spPr>
        <p:txBody>
          <a:bodyPr/>
          <a:lstStyle>
            <a:lvl1pPr>
              <a:defRPr sz="2400">
                <a:solidFill>
                  <a:schemeClr val="accent1"/>
                </a:solidFill>
              </a:defRPr>
            </a:lvl1pPr>
          </a:lstStyle>
          <a:p>
            <a:r>
              <a:rPr lang="en-GB"/>
              <a:t>Click to add title</a:t>
            </a:r>
          </a:p>
        </p:txBody>
      </p:sp>
      <p:sp>
        <p:nvSpPr>
          <p:cNvPr id="4" name="Date Placeholder 3"/>
          <p:cNvSpPr>
            <a:spLocks noGrp="1"/>
          </p:cNvSpPr>
          <p:nvPr>
            <p:ph type="dt" sz="half" idx="10"/>
          </p:nvPr>
        </p:nvSpPr>
        <p:spPr/>
        <p:txBody>
          <a:bodyPr/>
          <a:lstStyle>
            <a:lvl1pPr>
              <a:defRPr>
                <a:solidFill>
                  <a:srgbClr val="53565A"/>
                </a:solidFill>
              </a:defRPr>
            </a:lvl1pPr>
          </a:lstStyle>
          <a:p>
            <a:r>
              <a:rPr lang="en-US"/>
              <a:t>December 14, 2021</a:t>
            </a:r>
            <a:endParaRPr lang="en-GB"/>
          </a:p>
        </p:txBody>
      </p:sp>
      <p:sp>
        <p:nvSpPr>
          <p:cNvPr id="5" name="Footer Placeholder 4"/>
          <p:cNvSpPr>
            <a:spLocks noGrp="1"/>
          </p:cNvSpPr>
          <p:nvPr>
            <p:ph type="ftr" sz="quarter" idx="11"/>
          </p:nvPr>
        </p:nvSpPr>
        <p:spPr/>
        <p:txBody>
          <a:bodyPr/>
          <a:lstStyle>
            <a:lvl1pPr>
              <a:defRPr>
                <a:solidFill>
                  <a:srgbClr val="53565A"/>
                </a:solidFill>
              </a:defRPr>
            </a:lvl1pPr>
          </a:lstStyle>
          <a:p>
            <a:r>
              <a:rPr lang="en-GB"/>
              <a:t>Public</a:t>
            </a:r>
          </a:p>
        </p:txBody>
      </p:sp>
      <p:sp>
        <p:nvSpPr>
          <p:cNvPr id="6" name="Slide Number Placeholder 5"/>
          <p:cNvSpPr>
            <a:spLocks noGrp="1"/>
          </p:cNvSpPr>
          <p:nvPr>
            <p:ph type="sldNum" sz="quarter" idx="12"/>
          </p:nvPr>
        </p:nvSpPr>
        <p:spPr/>
        <p:txBody>
          <a:bodyPr/>
          <a:lstStyle>
            <a:lvl1pPr>
              <a:defRPr>
                <a:solidFill>
                  <a:srgbClr val="53565A"/>
                </a:solidFill>
              </a:defRPr>
            </a:lvl1pPr>
          </a:lstStyle>
          <a:p>
            <a:fld id="{61E25E67-CBB9-434B-BBF7-0A5E970272B8}" type="slidenum">
              <a:rPr lang="en-GB" smtClean="0"/>
              <a:pPr/>
              <a:t>‹#›</a:t>
            </a:fld>
            <a:endParaRPr lang="en-GB"/>
          </a:p>
        </p:txBody>
      </p:sp>
      <p:grpSp>
        <p:nvGrpSpPr>
          <p:cNvPr id="9" name="Graphic 19">
            <a:extLst>
              <a:ext uri="{FF2B5EF4-FFF2-40B4-BE49-F238E27FC236}">
                <a16:creationId xmlns:a16="http://schemas.microsoft.com/office/drawing/2014/main" id="{02AF89FC-84AD-457F-A215-4C444DF5FD82}"/>
              </a:ext>
              <a:ext uri="{C183D7F6-B498-43B3-948B-1728B52AA6E4}">
                <adec:decorative xmlns:adec="http://schemas.microsoft.com/office/drawing/2017/decorative" val="1"/>
              </a:ext>
            </a:extLst>
          </p:cNvPr>
          <p:cNvGrpSpPr/>
          <p:nvPr userDrawn="1"/>
        </p:nvGrpSpPr>
        <p:grpSpPr>
          <a:xfrm>
            <a:off x="294595" y="4913727"/>
            <a:ext cx="487916" cy="81562"/>
            <a:chOff x="301852" y="4913727"/>
            <a:chExt cx="487916" cy="81562"/>
          </a:xfrm>
          <a:solidFill>
            <a:srgbClr val="53565A"/>
          </a:solidFill>
        </p:grpSpPr>
        <p:sp>
          <p:nvSpPr>
            <p:cNvPr id="11" name="Freeform: Shape 10">
              <a:extLst>
                <a:ext uri="{FF2B5EF4-FFF2-40B4-BE49-F238E27FC236}">
                  <a16:creationId xmlns:a16="http://schemas.microsoft.com/office/drawing/2014/main" id="{AD05FC70-CE33-4A87-8449-E1B9B0F82DAD}"/>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2C51FA43-2BC5-4E38-8E78-05643F05832B}"/>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32AD1503-2D75-4882-BC73-CD43EC468BE0}"/>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E088984F-6771-4FCE-9457-AEDF37C54B9A}"/>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59C64356-1910-427B-A1E3-9D582C7BCD66}"/>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371CB873-8E26-4127-B72A-4D1F50A56179}"/>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C74DB33F-0727-4BEB-BB34-8FF56542E7B4}"/>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493BE8DE-AF52-4D3C-8D26-A1E813CC0209}"/>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CFADAC4E-0025-49B5-9193-005805248D2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FF333341-EE7E-4B56-81B1-4C0E8BBAD5EE}"/>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1E3801D4-9BF7-4700-8C32-D70AE36D4D0E}"/>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A67C9AAB-BC0F-4F47-A45A-84F12265CEAB}"/>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1620A042-CFD3-4726-9871-95DF0A19200E}"/>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8AC7DE60-D77E-45B1-BE9F-9C296A01202D}"/>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6373AA0E-0F03-4C52-A670-2C43C1E35668}"/>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4D89DF5B-E575-4553-BAFF-6FDAE0A72DED}"/>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FE24FB39-65D6-4F28-A8A6-B01F30986E14}"/>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B3FE6349-71D4-4AD6-A2B7-C630037B5D2A}"/>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AFA7A066-CC02-4961-A242-F2116F5A0EE5}"/>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78E8E2CB-A539-45E9-9ECD-33FDF5F54368}"/>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3" name="Text Placeholder 6">
            <a:extLst>
              <a:ext uri="{FF2B5EF4-FFF2-40B4-BE49-F238E27FC236}">
                <a16:creationId xmlns:a16="http://schemas.microsoft.com/office/drawing/2014/main" id="{97AD86B0-EC67-2D9D-34BD-B677E83DDF7D}"/>
              </a:ext>
            </a:extLst>
          </p:cNvPr>
          <p:cNvSpPr>
            <a:spLocks noGrp="1"/>
          </p:cNvSpPr>
          <p:nvPr>
            <p:ph type="body" sz="quarter" idx="16" hasCustomPrompt="1"/>
          </p:nvPr>
        </p:nvSpPr>
        <p:spPr>
          <a:xfrm>
            <a:off x="287338" y="1384300"/>
            <a:ext cx="3600450" cy="3240088"/>
          </a:xfrm>
        </p:spPr>
        <p:txBody>
          <a:bodyPr/>
          <a:lstStyle/>
          <a:p>
            <a:pPr lvl="0"/>
            <a:r>
              <a:rPr lang="en-US"/>
              <a:t>Click to add text                                                                        Press ENTER then TAB to view next text style                         Press SHIFT+TAB to view previous text style</a:t>
            </a:r>
          </a:p>
          <a:p>
            <a:pPr lvl="1"/>
            <a:r>
              <a:rPr lang="en-US"/>
              <a:t>Second level</a:t>
            </a:r>
          </a:p>
          <a:p>
            <a:pPr lvl="2"/>
            <a:r>
              <a:rPr lang="en-US"/>
              <a:t>Third level</a:t>
            </a:r>
          </a:p>
          <a:p>
            <a:pPr lvl="3"/>
            <a:r>
              <a:rPr lang="en-US"/>
              <a:t>Fourth level</a:t>
            </a:r>
          </a:p>
          <a:p>
            <a:pPr lvl="4"/>
            <a:r>
              <a:rPr lang="en-US"/>
              <a:t>Fifth level</a:t>
            </a:r>
            <a:endParaRPr lang="en-GB"/>
          </a:p>
        </p:txBody>
      </p:sp>
      <p:sp>
        <p:nvSpPr>
          <p:cNvPr id="7" name="Text Placeholder 7">
            <a:extLst>
              <a:ext uri="{FF2B5EF4-FFF2-40B4-BE49-F238E27FC236}">
                <a16:creationId xmlns:a16="http://schemas.microsoft.com/office/drawing/2014/main" id="{D4F5CADC-9CD3-BB95-1E88-6D4D35669920}"/>
              </a:ext>
            </a:extLst>
          </p:cNvPr>
          <p:cNvSpPr>
            <a:spLocks noGrp="1"/>
          </p:cNvSpPr>
          <p:nvPr>
            <p:ph type="body" sz="quarter" idx="17" hasCustomPrompt="1"/>
          </p:nvPr>
        </p:nvSpPr>
        <p:spPr>
          <a:xfrm>
            <a:off x="4211638" y="1384300"/>
            <a:ext cx="3600450" cy="3240088"/>
          </a:xfrm>
        </p:spPr>
        <p:txBody>
          <a:bodyPr/>
          <a:lstStyle/>
          <a:p>
            <a:pPr lvl="0"/>
            <a:r>
              <a:rPr lang="en-US"/>
              <a:t>Click to add text                                                                        Press ENTER then TAB to view next text style                         Press SHIFT+TAB to view previous text style</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034509888"/>
      </p:ext>
    </p:extLst>
  </p:cSld>
  <p:clrMapOvr>
    <a:masterClrMapping/>
  </p:clrMapOvr>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8569325" cy="1008063"/>
          </a:xfrm>
        </p:spPr>
        <p:txBody>
          <a:bodyPr/>
          <a:lstStyle>
            <a:lvl1pPr>
              <a:defRPr sz="2400">
                <a:solidFill>
                  <a:schemeClr val="accent1"/>
                </a:solidFill>
              </a:defRPr>
            </a:lvl1pPr>
          </a:lstStyle>
          <a:p>
            <a:r>
              <a:rPr lang="en-GB"/>
              <a:t>Click to add title</a:t>
            </a:r>
          </a:p>
        </p:txBody>
      </p:sp>
      <p:sp>
        <p:nvSpPr>
          <p:cNvPr id="3" name="Text Placeholder 6">
            <a:extLst>
              <a:ext uri="{FF2B5EF4-FFF2-40B4-BE49-F238E27FC236}">
                <a16:creationId xmlns:a16="http://schemas.microsoft.com/office/drawing/2014/main" id="{8AAA3DA6-FFAB-8598-D550-E7E6D414AF98}"/>
              </a:ext>
            </a:extLst>
          </p:cNvPr>
          <p:cNvSpPr>
            <a:spLocks noGrp="1"/>
          </p:cNvSpPr>
          <p:nvPr>
            <p:ph type="body" sz="quarter" idx="16" hasCustomPrompt="1"/>
          </p:nvPr>
        </p:nvSpPr>
        <p:spPr>
          <a:xfrm>
            <a:off x="287338" y="1384300"/>
            <a:ext cx="2736850" cy="3240088"/>
          </a:xfrm>
        </p:spPr>
        <p:txBody>
          <a:bodyPr/>
          <a:lstStyle>
            <a:lvl1pPr>
              <a:defRPr/>
            </a:lvl1pPr>
          </a:lstStyle>
          <a:p>
            <a:pPr lvl="0"/>
            <a:r>
              <a:rPr lang="en-US"/>
              <a:t>Click to add text                                             Press ENTER then TAB to view next text style                                                                   Press SHIFT+TAB to view previous text style</a:t>
            </a:r>
          </a:p>
          <a:p>
            <a:pPr lvl="1"/>
            <a:r>
              <a:rPr lang="en-US"/>
              <a:t>Second level</a:t>
            </a:r>
          </a:p>
          <a:p>
            <a:pPr lvl="2"/>
            <a:r>
              <a:rPr lang="en-US"/>
              <a:t>Third level</a:t>
            </a:r>
          </a:p>
          <a:p>
            <a:pPr lvl="3"/>
            <a:r>
              <a:rPr lang="en-US"/>
              <a:t>Fourth level</a:t>
            </a:r>
          </a:p>
          <a:p>
            <a:pPr lvl="4"/>
            <a:r>
              <a:rPr lang="en-US"/>
              <a:t>Fifth level</a:t>
            </a:r>
            <a:endParaRPr lang="en-GB"/>
          </a:p>
        </p:txBody>
      </p:sp>
      <p:sp>
        <p:nvSpPr>
          <p:cNvPr id="7" name="Text Placeholder 7">
            <a:extLst>
              <a:ext uri="{FF2B5EF4-FFF2-40B4-BE49-F238E27FC236}">
                <a16:creationId xmlns:a16="http://schemas.microsoft.com/office/drawing/2014/main" id="{D141992D-F9B8-8465-EE76-A49338D2E94B}"/>
              </a:ext>
            </a:extLst>
          </p:cNvPr>
          <p:cNvSpPr>
            <a:spLocks noGrp="1"/>
          </p:cNvSpPr>
          <p:nvPr>
            <p:ph type="body" sz="quarter" idx="17" hasCustomPrompt="1"/>
          </p:nvPr>
        </p:nvSpPr>
        <p:spPr>
          <a:xfrm>
            <a:off x="3203576" y="1384300"/>
            <a:ext cx="2736850" cy="3240088"/>
          </a:xfrm>
        </p:spPr>
        <p:txBody>
          <a:bodyPr/>
          <a:lstStyle>
            <a:lvl1pPr>
              <a:defRPr/>
            </a:lvl1pPr>
          </a:lstStyle>
          <a:p>
            <a:pPr lvl="0"/>
            <a:r>
              <a:rPr lang="en-US"/>
              <a:t>Click to add text                                           Press ENTER then TAB to view next text style                                                                       Press SHIFT+TAB to view previous text style</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8">
            <a:extLst>
              <a:ext uri="{FF2B5EF4-FFF2-40B4-BE49-F238E27FC236}">
                <a16:creationId xmlns:a16="http://schemas.microsoft.com/office/drawing/2014/main" id="{E08C94BC-5374-DA61-F85E-B5C801943039}"/>
              </a:ext>
            </a:extLst>
          </p:cNvPr>
          <p:cNvSpPr>
            <a:spLocks noGrp="1"/>
          </p:cNvSpPr>
          <p:nvPr>
            <p:ph type="body" sz="quarter" idx="18" hasCustomPrompt="1"/>
          </p:nvPr>
        </p:nvSpPr>
        <p:spPr>
          <a:xfrm>
            <a:off x="6119813" y="1384300"/>
            <a:ext cx="2736850" cy="3240088"/>
          </a:xfrm>
        </p:spPr>
        <p:txBody>
          <a:bodyPr/>
          <a:lstStyle>
            <a:lvl1pPr>
              <a:defRPr/>
            </a:lvl1pPr>
          </a:lstStyle>
          <a:p>
            <a:pPr lvl="0"/>
            <a:r>
              <a:rPr lang="en-US"/>
              <a:t>Click to add text                                            Press ENTER then TAB to view next text style                                                                      Press SHIFT+TAB to view previous text style</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r>
              <a:rPr lang="en-US"/>
              <a:t>December 14, 2021</a:t>
            </a:r>
            <a:endParaRPr lang="en-GB"/>
          </a:p>
        </p:txBody>
      </p:sp>
      <p:sp>
        <p:nvSpPr>
          <p:cNvPr id="5" name="Footer Placeholder 4"/>
          <p:cNvSpPr>
            <a:spLocks noGrp="1"/>
          </p:cNvSpPr>
          <p:nvPr>
            <p:ph type="ftr" sz="quarter" idx="11"/>
          </p:nvPr>
        </p:nvSpPr>
        <p:spPr/>
        <p:txBody>
          <a:bodyPr/>
          <a:lstStyle/>
          <a:p>
            <a:r>
              <a:rPr lang="en-GB"/>
              <a:t>Public</a:t>
            </a:r>
          </a:p>
        </p:txBody>
      </p:sp>
      <p:sp>
        <p:nvSpPr>
          <p:cNvPr id="6" name="Slide Number Placeholder 5"/>
          <p:cNvSpPr>
            <a:spLocks noGrp="1"/>
          </p:cNvSpPr>
          <p:nvPr>
            <p:ph type="sldNum" sz="quarter" idx="12"/>
          </p:nvPr>
        </p:nvSpPr>
        <p:spPr/>
        <p:txBody>
          <a:bodyPr/>
          <a:lstStyle/>
          <a:p>
            <a:fld id="{61E25E67-CBB9-434B-BBF7-0A5E970272B8}" type="slidenum">
              <a:rPr lang="en-GB" smtClean="0"/>
              <a:t>‹#›</a:t>
            </a:fld>
            <a:endParaRPr lang="en-GB"/>
          </a:p>
        </p:txBody>
      </p:sp>
    </p:spTree>
    <p:extLst>
      <p:ext uri="{BB962C8B-B14F-4D97-AF65-F5344CB8AC3E}">
        <p14:creationId xmlns:p14="http://schemas.microsoft.com/office/powerpoint/2010/main" val="3391100106"/>
      </p:ext>
    </p:extLst>
  </p:cSld>
  <p:clrMapOvr>
    <a:masterClrMapping/>
  </p:clrMapOvr>
  <p:extLst>
    <p:ext uri="{DCECCB84-F9BA-43D5-87BE-67443E8EF086}">
      <p15:sldGuideLst xmlns:p15="http://schemas.microsoft.com/office/powerpoint/2012/main">
        <p15:guide id="1" pos="1905" userDrawn="1">
          <p15:clr>
            <a:srgbClr val="FBAE40"/>
          </p15:clr>
        </p15:guide>
        <p15:guide id="2" pos="2018" userDrawn="1">
          <p15:clr>
            <a:srgbClr val="FBAE40"/>
          </p15:clr>
        </p15:guide>
        <p15:guide id="3" pos="3742" userDrawn="1">
          <p15:clr>
            <a:srgbClr val="FBAE40"/>
          </p15:clr>
        </p15:guide>
        <p15:guide id="4" pos="3855"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our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8569325" cy="1008063"/>
          </a:xfrm>
        </p:spPr>
        <p:txBody>
          <a:bodyPr/>
          <a:lstStyle>
            <a:lvl1pPr>
              <a:defRPr sz="2400">
                <a:solidFill>
                  <a:schemeClr val="accent1"/>
                </a:solidFill>
              </a:defRPr>
            </a:lvl1pPr>
          </a:lstStyle>
          <a:p>
            <a:r>
              <a:rPr lang="en-GB"/>
              <a:t>Click to add title</a:t>
            </a:r>
          </a:p>
        </p:txBody>
      </p:sp>
      <p:sp>
        <p:nvSpPr>
          <p:cNvPr id="3" name="Text Placeholder 6">
            <a:extLst>
              <a:ext uri="{FF2B5EF4-FFF2-40B4-BE49-F238E27FC236}">
                <a16:creationId xmlns:a16="http://schemas.microsoft.com/office/drawing/2014/main" id="{7A0780A1-5D49-BF8E-2FB7-EF05CA892D61}"/>
              </a:ext>
            </a:extLst>
          </p:cNvPr>
          <p:cNvSpPr>
            <a:spLocks noGrp="1"/>
          </p:cNvSpPr>
          <p:nvPr>
            <p:ph type="body" sz="quarter" idx="16" hasCustomPrompt="1"/>
          </p:nvPr>
        </p:nvSpPr>
        <p:spPr>
          <a:xfrm>
            <a:off x="287338" y="1384300"/>
            <a:ext cx="1998662" cy="3240088"/>
          </a:xfrm>
        </p:spPr>
        <p:txBody>
          <a:bodyPr/>
          <a:lstStyle>
            <a:lvl1pPr>
              <a:defRPr/>
            </a:lvl1pPr>
          </a:lstStyle>
          <a:p>
            <a:pPr lvl="0"/>
            <a:r>
              <a:rPr lang="en-US"/>
              <a:t>Click to add text                    Press ENTER then TAB to view next text style                         Press SHIFT+TAB to view previous text style</a:t>
            </a:r>
          </a:p>
          <a:p>
            <a:pPr lvl="1"/>
            <a:r>
              <a:rPr lang="en-US"/>
              <a:t>Second level</a:t>
            </a:r>
          </a:p>
          <a:p>
            <a:pPr lvl="2"/>
            <a:r>
              <a:rPr lang="en-US"/>
              <a:t>Third level</a:t>
            </a:r>
          </a:p>
          <a:p>
            <a:pPr lvl="3"/>
            <a:r>
              <a:rPr lang="en-US"/>
              <a:t>Fourth level</a:t>
            </a:r>
          </a:p>
          <a:p>
            <a:pPr lvl="4"/>
            <a:r>
              <a:rPr lang="en-US"/>
              <a:t>Fifth level</a:t>
            </a:r>
            <a:endParaRPr lang="en-GB"/>
          </a:p>
        </p:txBody>
      </p:sp>
      <p:sp>
        <p:nvSpPr>
          <p:cNvPr id="7" name="Text Placeholder 7">
            <a:extLst>
              <a:ext uri="{FF2B5EF4-FFF2-40B4-BE49-F238E27FC236}">
                <a16:creationId xmlns:a16="http://schemas.microsoft.com/office/drawing/2014/main" id="{550284C4-9CDF-C39D-9F2C-F7EBC8DA5314}"/>
              </a:ext>
            </a:extLst>
          </p:cNvPr>
          <p:cNvSpPr>
            <a:spLocks noGrp="1"/>
          </p:cNvSpPr>
          <p:nvPr>
            <p:ph type="body" sz="quarter" idx="17" hasCustomPrompt="1"/>
          </p:nvPr>
        </p:nvSpPr>
        <p:spPr>
          <a:xfrm>
            <a:off x="2476500" y="1384300"/>
            <a:ext cx="2003425" cy="3240088"/>
          </a:xfrm>
        </p:spPr>
        <p:txBody>
          <a:bodyPr/>
          <a:lstStyle/>
          <a:p>
            <a:pPr lvl="0"/>
            <a:r>
              <a:rPr lang="en-US"/>
              <a:t>Click to add text                    Press ENTER then TAB to view next text style                         Press SHIFT+TAB to view previous text style</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8">
            <a:extLst>
              <a:ext uri="{FF2B5EF4-FFF2-40B4-BE49-F238E27FC236}">
                <a16:creationId xmlns:a16="http://schemas.microsoft.com/office/drawing/2014/main" id="{76F74C48-04DA-7A70-ABFC-8D5D74391EAE}"/>
              </a:ext>
            </a:extLst>
          </p:cNvPr>
          <p:cNvSpPr>
            <a:spLocks noGrp="1"/>
          </p:cNvSpPr>
          <p:nvPr>
            <p:ph type="body" sz="quarter" idx="18" hasCustomPrompt="1"/>
          </p:nvPr>
        </p:nvSpPr>
        <p:spPr>
          <a:xfrm>
            <a:off x="4668838" y="1384300"/>
            <a:ext cx="2003425" cy="3240088"/>
          </a:xfrm>
        </p:spPr>
        <p:txBody>
          <a:bodyPr/>
          <a:lstStyle/>
          <a:p>
            <a:pPr lvl="0"/>
            <a:r>
              <a:rPr lang="en-US"/>
              <a:t>Click to add text                    Press ENTER then TAB to view next text style                         Press SHIFT+TAB to view previous text style</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9">
            <a:extLst>
              <a:ext uri="{FF2B5EF4-FFF2-40B4-BE49-F238E27FC236}">
                <a16:creationId xmlns:a16="http://schemas.microsoft.com/office/drawing/2014/main" id="{F809EDCF-4254-9864-5184-8692993E0E3F}"/>
              </a:ext>
            </a:extLst>
          </p:cNvPr>
          <p:cNvSpPr>
            <a:spLocks noGrp="1"/>
          </p:cNvSpPr>
          <p:nvPr>
            <p:ph type="body" sz="quarter" idx="19" hasCustomPrompt="1"/>
          </p:nvPr>
        </p:nvSpPr>
        <p:spPr>
          <a:xfrm>
            <a:off x="6861176" y="1384300"/>
            <a:ext cx="1995487" cy="3240088"/>
          </a:xfrm>
        </p:spPr>
        <p:txBody>
          <a:bodyPr/>
          <a:lstStyle/>
          <a:p>
            <a:pPr lvl="0"/>
            <a:r>
              <a:rPr lang="en-US"/>
              <a:t>Click to add text                    Press ENTER then TAB to view next text style                         Press SHIFT+TAB to view previous text style</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r>
              <a:rPr lang="en-US"/>
              <a:t>December 14, 2021</a:t>
            </a:r>
            <a:endParaRPr lang="en-GB"/>
          </a:p>
        </p:txBody>
      </p:sp>
      <p:sp>
        <p:nvSpPr>
          <p:cNvPr id="5" name="Footer Placeholder 4"/>
          <p:cNvSpPr>
            <a:spLocks noGrp="1"/>
          </p:cNvSpPr>
          <p:nvPr>
            <p:ph type="ftr" sz="quarter" idx="11"/>
          </p:nvPr>
        </p:nvSpPr>
        <p:spPr/>
        <p:txBody>
          <a:bodyPr/>
          <a:lstStyle/>
          <a:p>
            <a:r>
              <a:rPr lang="en-GB"/>
              <a:t>Public</a:t>
            </a:r>
          </a:p>
        </p:txBody>
      </p:sp>
      <p:sp>
        <p:nvSpPr>
          <p:cNvPr id="6" name="Slide Number Placeholder 5"/>
          <p:cNvSpPr>
            <a:spLocks noGrp="1"/>
          </p:cNvSpPr>
          <p:nvPr>
            <p:ph type="sldNum" sz="quarter" idx="12"/>
          </p:nvPr>
        </p:nvSpPr>
        <p:spPr/>
        <p:txBody>
          <a:bodyPr/>
          <a:lstStyle/>
          <a:p>
            <a:fld id="{61E25E67-CBB9-434B-BBF7-0A5E970272B8}" type="slidenum">
              <a:rPr lang="en-GB" smtClean="0"/>
              <a:t>‹#›</a:t>
            </a:fld>
            <a:endParaRPr lang="en-GB"/>
          </a:p>
        </p:txBody>
      </p:sp>
    </p:spTree>
    <p:extLst>
      <p:ext uri="{BB962C8B-B14F-4D97-AF65-F5344CB8AC3E}">
        <p14:creationId xmlns:p14="http://schemas.microsoft.com/office/powerpoint/2010/main" val="2511750272"/>
      </p:ext>
    </p:extLst>
  </p:cSld>
  <p:clrMapOvr>
    <a:masterClrMapping/>
  </p:clrMapOvr>
  <p:extLst>
    <p:ext uri="{DCECCB84-F9BA-43D5-87BE-67443E8EF086}">
      <p15:sldGuideLst xmlns:p15="http://schemas.microsoft.com/office/powerpoint/2012/main">
        <p15:guide id="1" pos="1440" userDrawn="1">
          <p15:clr>
            <a:srgbClr val="FBAE40"/>
          </p15:clr>
        </p15:guide>
        <p15:guide id="4" pos="4320" userDrawn="1">
          <p15:clr>
            <a:srgbClr val="FBAE40"/>
          </p15:clr>
        </p15:guide>
        <p15:guide id="5" pos="1560" userDrawn="1">
          <p15:clr>
            <a:srgbClr val="FBAE40"/>
          </p15:clr>
        </p15:guide>
        <p15:guide id="6" pos="2822" userDrawn="1">
          <p15:clr>
            <a:srgbClr val="FBAE40"/>
          </p15:clr>
        </p15:guide>
        <p15:guide id="7" pos="2941" userDrawn="1">
          <p15:clr>
            <a:srgbClr val="FBAE40"/>
          </p15:clr>
        </p15:guide>
        <p15:guide id="8" pos="4204"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ive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8569325" cy="1008063"/>
          </a:xfrm>
        </p:spPr>
        <p:txBody>
          <a:bodyPr/>
          <a:lstStyle>
            <a:lvl1pPr>
              <a:defRPr sz="2400">
                <a:solidFill>
                  <a:schemeClr val="accent1"/>
                </a:solidFill>
              </a:defRPr>
            </a:lvl1pPr>
          </a:lstStyle>
          <a:p>
            <a:r>
              <a:rPr lang="en-GB"/>
              <a:t>Click to add title</a:t>
            </a:r>
          </a:p>
        </p:txBody>
      </p:sp>
      <p:sp>
        <p:nvSpPr>
          <p:cNvPr id="3" name="Text Placeholder 6">
            <a:extLst>
              <a:ext uri="{FF2B5EF4-FFF2-40B4-BE49-F238E27FC236}">
                <a16:creationId xmlns:a16="http://schemas.microsoft.com/office/drawing/2014/main" id="{63EA9506-A233-2FA2-C4CC-3CFB7E4E3317}"/>
              </a:ext>
            </a:extLst>
          </p:cNvPr>
          <p:cNvSpPr>
            <a:spLocks noGrp="1"/>
          </p:cNvSpPr>
          <p:nvPr>
            <p:ph type="body" sz="quarter" idx="16" hasCustomPrompt="1"/>
          </p:nvPr>
        </p:nvSpPr>
        <p:spPr>
          <a:xfrm>
            <a:off x="287338" y="1384300"/>
            <a:ext cx="1566862" cy="3240088"/>
          </a:xfrm>
        </p:spPr>
        <p:txBody>
          <a:bodyPr/>
          <a:lstStyle/>
          <a:p>
            <a:pPr lvl="0"/>
            <a:r>
              <a:rPr lang="en-US"/>
              <a:t>Click to add text                    Press ENTER then TAB to view next text style                         Press SHIFT+TAB to view previous text style</a:t>
            </a:r>
          </a:p>
          <a:p>
            <a:pPr lvl="1"/>
            <a:r>
              <a:rPr lang="en-US"/>
              <a:t>Second level</a:t>
            </a:r>
          </a:p>
          <a:p>
            <a:pPr lvl="2"/>
            <a:r>
              <a:rPr lang="en-US"/>
              <a:t>Third level</a:t>
            </a:r>
          </a:p>
          <a:p>
            <a:pPr lvl="3"/>
            <a:r>
              <a:rPr lang="en-US"/>
              <a:t>Fourth level</a:t>
            </a:r>
          </a:p>
          <a:p>
            <a:pPr lvl="4"/>
            <a:r>
              <a:rPr lang="en-US"/>
              <a:t>Fifth level</a:t>
            </a:r>
            <a:endParaRPr lang="en-GB"/>
          </a:p>
        </p:txBody>
      </p:sp>
      <p:sp>
        <p:nvSpPr>
          <p:cNvPr id="7" name="Text Placeholder 7">
            <a:extLst>
              <a:ext uri="{FF2B5EF4-FFF2-40B4-BE49-F238E27FC236}">
                <a16:creationId xmlns:a16="http://schemas.microsoft.com/office/drawing/2014/main" id="{A7AE9B0B-75B2-3627-3C39-4AADAB64F6F7}"/>
              </a:ext>
            </a:extLst>
          </p:cNvPr>
          <p:cNvSpPr>
            <a:spLocks noGrp="1"/>
          </p:cNvSpPr>
          <p:nvPr>
            <p:ph type="body" sz="quarter" idx="17" hasCustomPrompt="1"/>
          </p:nvPr>
        </p:nvSpPr>
        <p:spPr>
          <a:xfrm>
            <a:off x="2033588" y="1384300"/>
            <a:ext cx="1566862" cy="3240088"/>
          </a:xfrm>
        </p:spPr>
        <p:txBody>
          <a:bodyPr/>
          <a:lstStyle/>
          <a:p>
            <a:pPr lvl="0"/>
            <a:r>
              <a:rPr lang="en-US"/>
              <a:t>Click to add text                    Press ENTER then TAB to view next text style                         Press SHIFT+TAB to view previous text style</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8">
            <a:extLst>
              <a:ext uri="{FF2B5EF4-FFF2-40B4-BE49-F238E27FC236}">
                <a16:creationId xmlns:a16="http://schemas.microsoft.com/office/drawing/2014/main" id="{162651CC-6103-D6B0-3621-E03B22D10700}"/>
              </a:ext>
            </a:extLst>
          </p:cNvPr>
          <p:cNvSpPr>
            <a:spLocks noGrp="1"/>
          </p:cNvSpPr>
          <p:nvPr>
            <p:ph type="body" sz="quarter" idx="18" hasCustomPrompt="1"/>
          </p:nvPr>
        </p:nvSpPr>
        <p:spPr>
          <a:xfrm>
            <a:off x="3779838" y="1384300"/>
            <a:ext cx="1584325" cy="3240088"/>
          </a:xfrm>
        </p:spPr>
        <p:txBody>
          <a:bodyPr/>
          <a:lstStyle/>
          <a:p>
            <a:pPr lvl="0"/>
            <a:r>
              <a:rPr lang="en-US"/>
              <a:t>Click to add text                    Press ENTER then TAB to view next text style                         Press SHIFT+TAB to view previous text style</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9">
            <a:extLst>
              <a:ext uri="{FF2B5EF4-FFF2-40B4-BE49-F238E27FC236}">
                <a16:creationId xmlns:a16="http://schemas.microsoft.com/office/drawing/2014/main" id="{785A872B-FDFE-A910-808E-37AAC332D284}"/>
              </a:ext>
            </a:extLst>
          </p:cNvPr>
          <p:cNvSpPr>
            <a:spLocks noGrp="1"/>
          </p:cNvSpPr>
          <p:nvPr>
            <p:ph type="body" sz="quarter" idx="19" hasCustomPrompt="1"/>
          </p:nvPr>
        </p:nvSpPr>
        <p:spPr>
          <a:xfrm>
            <a:off x="5543551" y="1384300"/>
            <a:ext cx="1566862" cy="3240088"/>
          </a:xfrm>
        </p:spPr>
        <p:txBody>
          <a:bodyPr/>
          <a:lstStyle/>
          <a:p>
            <a:pPr lvl="0"/>
            <a:r>
              <a:rPr lang="en-US"/>
              <a:t>Click to add text                    Press ENTER then TAB to view next text style                         Press SHIFT+TAB to view previous text style</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10">
            <a:extLst>
              <a:ext uri="{FF2B5EF4-FFF2-40B4-BE49-F238E27FC236}">
                <a16:creationId xmlns:a16="http://schemas.microsoft.com/office/drawing/2014/main" id="{0F569B7A-D49B-F095-2912-BE29FADAAF1C}"/>
              </a:ext>
            </a:extLst>
          </p:cNvPr>
          <p:cNvSpPr>
            <a:spLocks noGrp="1"/>
          </p:cNvSpPr>
          <p:nvPr>
            <p:ph type="body" sz="quarter" idx="20" hasCustomPrompt="1"/>
          </p:nvPr>
        </p:nvSpPr>
        <p:spPr>
          <a:xfrm>
            <a:off x="7285039" y="1384300"/>
            <a:ext cx="1571624" cy="3240088"/>
          </a:xfrm>
        </p:spPr>
        <p:txBody>
          <a:bodyPr/>
          <a:lstStyle/>
          <a:p>
            <a:pPr lvl="0"/>
            <a:r>
              <a:rPr lang="en-US"/>
              <a:t>Click to add text                    Press ENTER then TAB to view next text style                         Press SHIFT+TAB to view previous text style</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r>
              <a:rPr lang="en-US"/>
              <a:t>December 14, 2021</a:t>
            </a:r>
            <a:endParaRPr lang="en-GB"/>
          </a:p>
        </p:txBody>
      </p:sp>
      <p:sp>
        <p:nvSpPr>
          <p:cNvPr id="5" name="Footer Placeholder 4"/>
          <p:cNvSpPr>
            <a:spLocks noGrp="1"/>
          </p:cNvSpPr>
          <p:nvPr>
            <p:ph type="ftr" sz="quarter" idx="11"/>
          </p:nvPr>
        </p:nvSpPr>
        <p:spPr/>
        <p:txBody>
          <a:bodyPr/>
          <a:lstStyle/>
          <a:p>
            <a:r>
              <a:rPr lang="en-GB"/>
              <a:t>Public</a:t>
            </a:r>
          </a:p>
        </p:txBody>
      </p:sp>
      <p:sp>
        <p:nvSpPr>
          <p:cNvPr id="6" name="Slide Number Placeholder 5"/>
          <p:cNvSpPr>
            <a:spLocks noGrp="1"/>
          </p:cNvSpPr>
          <p:nvPr>
            <p:ph type="sldNum" sz="quarter" idx="12"/>
          </p:nvPr>
        </p:nvSpPr>
        <p:spPr/>
        <p:txBody>
          <a:bodyPr/>
          <a:lstStyle/>
          <a:p>
            <a:fld id="{61E25E67-CBB9-434B-BBF7-0A5E970272B8}" type="slidenum">
              <a:rPr lang="en-GB" smtClean="0"/>
              <a:t>‹#›</a:t>
            </a:fld>
            <a:endParaRPr lang="en-GB"/>
          </a:p>
        </p:txBody>
      </p:sp>
    </p:spTree>
    <p:extLst>
      <p:ext uri="{BB962C8B-B14F-4D97-AF65-F5344CB8AC3E}">
        <p14:creationId xmlns:p14="http://schemas.microsoft.com/office/powerpoint/2010/main" val="3075792471"/>
      </p:ext>
    </p:extLst>
  </p:cSld>
  <p:clrMapOvr>
    <a:masterClrMapping/>
  </p:clrMapOvr>
  <p:extLst>
    <p:ext uri="{DCECCB84-F9BA-43D5-87BE-67443E8EF086}">
      <p15:sldGuideLst xmlns:p15="http://schemas.microsoft.com/office/powerpoint/2012/main">
        <p15:guide id="1" pos="1168" userDrawn="1">
          <p15:clr>
            <a:srgbClr val="FBAE40"/>
          </p15:clr>
        </p15:guide>
        <p15:guide id="4" pos="4479" userDrawn="1">
          <p15:clr>
            <a:srgbClr val="FBAE40"/>
          </p15:clr>
        </p15:guide>
        <p15:guide id="5" pos="1281" userDrawn="1">
          <p15:clr>
            <a:srgbClr val="FBAE40"/>
          </p15:clr>
        </p15:guide>
        <p15:guide id="6" pos="2268" userDrawn="1">
          <p15:clr>
            <a:srgbClr val="FBAE40"/>
          </p15:clr>
        </p15:guide>
        <p15:guide id="7" pos="2381" userDrawn="1">
          <p15:clr>
            <a:srgbClr val="FBAE40"/>
          </p15:clr>
        </p15:guide>
        <p15:guide id="8" pos="4589" userDrawn="1">
          <p15:clr>
            <a:srgbClr val="FBAE40"/>
          </p15:clr>
        </p15:guide>
        <p15:guide id="9" pos="3379" userDrawn="1">
          <p15:clr>
            <a:srgbClr val="FBAE40"/>
          </p15:clr>
        </p15:guide>
        <p15:guide id="10" pos="3492"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ix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8569325" cy="1008063"/>
          </a:xfrm>
        </p:spPr>
        <p:txBody>
          <a:bodyPr/>
          <a:lstStyle>
            <a:lvl1pPr>
              <a:defRPr sz="2400">
                <a:solidFill>
                  <a:schemeClr val="accent1"/>
                </a:solidFill>
              </a:defRPr>
            </a:lvl1pPr>
          </a:lstStyle>
          <a:p>
            <a:r>
              <a:rPr lang="en-GB"/>
              <a:t>Click to add title</a:t>
            </a:r>
          </a:p>
        </p:txBody>
      </p:sp>
      <p:sp>
        <p:nvSpPr>
          <p:cNvPr id="4" name="Date Placeholder 3"/>
          <p:cNvSpPr>
            <a:spLocks noGrp="1"/>
          </p:cNvSpPr>
          <p:nvPr>
            <p:ph type="dt" sz="half" idx="10"/>
          </p:nvPr>
        </p:nvSpPr>
        <p:spPr/>
        <p:txBody>
          <a:bodyPr/>
          <a:lstStyle/>
          <a:p>
            <a:r>
              <a:rPr lang="en-US"/>
              <a:t>December 14, 2021</a:t>
            </a:r>
            <a:endParaRPr lang="en-GB"/>
          </a:p>
        </p:txBody>
      </p:sp>
      <p:sp>
        <p:nvSpPr>
          <p:cNvPr id="5" name="Footer Placeholder 4"/>
          <p:cNvSpPr>
            <a:spLocks noGrp="1"/>
          </p:cNvSpPr>
          <p:nvPr>
            <p:ph type="ftr" sz="quarter" idx="11"/>
          </p:nvPr>
        </p:nvSpPr>
        <p:spPr/>
        <p:txBody>
          <a:bodyPr/>
          <a:lstStyle/>
          <a:p>
            <a:r>
              <a:rPr lang="en-GB"/>
              <a:t>Public</a:t>
            </a:r>
          </a:p>
        </p:txBody>
      </p:sp>
      <p:sp>
        <p:nvSpPr>
          <p:cNvPr id="6" name="Slide Number Placeholder 5"/>
          <p:cNvSpPr>
            <a:spLocks noGrp="1"/>
          </p:cNvSpPr>
          <p:nvPr>
            <p:ph type="sldNum" sz="quarter" idx="12"/>
          </p:nvPr>
        </p:nvSpPr>
        <p:spPr/>
        <p:txBody>
          <a:bodyPr/>
          <a:lstStyle/>
          <a:p>
            <a:fld id="{61E25E67-CBB9-434B-BBF7-0A5E970272B8}" type="slidenum">
              <a:rPr lang="en-GB" smtClean="0"/>
              <a:t>‹#›</a:t>
            </a:fld>
            <a:endParaRPr lang="en-GB"/>
          </a:p>
        </p:txBody>
      </p:sp>
      <p:sp>
        <p:nvSpPr>
          <p:cNvPr id="3" name="Text Placeholder 6">
            <a:extLst>
              <a:ext uri="{FF2B5EF4-FFF2-40B4-BE49-F238E27FC236}">
                <a16:creationId xmlns:a16="http://schemas.microsoft.com/office/drawing/2014/main" id="{D94FAE30-3AFD-2623-76CF-E27D66012559}"/>
              </a:ext>
            </a:extLst>
          </p:cNvPr>
          <p:cNvSpPr>
            <a:spLocks noGrp="1"/>
          </p:cNvSpPr>
          <p:nvPr>
            <p:ph type="body" sz="quarter" idx="16" hasCustomPrompt="1"/>
          </p:nvPr>
        </p:nvSpPr>
        <p:spPr>
          <a:xfrm>
            <a:off x="287338" y="1384300"/>
            <a:ext cx="1279525" cy="3240088"/>
          </a:xfrm>
        </p:spPr>
        <p:txBody>
          <a:bodyPr/>
          <a:lstStyle>
            <a:lvl1pPr>
              <a:defRPr/>
            </a:lvl1pPr>
          </a:lstStyle>
          <a:p>
            <a:pPr lvl="0"/>
            <a:r>
              <a:rPr lang="en-US"/>
              <a:t>Click to add text Press ENTER then TAB to view next text style                         Press SHIFT+TAB to view previous text style</a:t>
            </a:r>
          </a:p>
          <a:p>
            <a:pPr lvl="1"/>
            <a:r>
              <a:rPr lang="en-US"/>
              <a:t>Second level</a:t>
            </a:r>
          </a:p>
          <a:p>
            <a:pPr lvl="2"/>
            <a:r>
              <a:rPr lang="en-US"/>
              <a:t>Third level</a:t>
            </a:r>
          </a:p>
          <a:p>
            <a:pPr lvl="3"/>
            <a:r>
              <a:rPr lang="en-US"/>
              <a:t>Fourth level</a:t>
            </a:r>
          </a:p>
          <a:p>
            <a:pPr lvl="4"/>
            <a:r>
              <a:rPr lang="en-US"/>
              <a:t>Fifth level</a:t>
            </a:r>
            <a:endParaRPr lang="en-GB"/>
          </a:p>
        </p:txBody>
      </p:sp>
      <p:sp>
        <p:nvSpPr>
          <p:cNvPr id="7" name="Text Placeholder 7">
            <a:extLst>
              <a:ext uri="{FF2B5EF4-FFF2-40B4-BE49-F238E27FC236}">
                <a16:creationId xmlns:a16="http://schemas.microsoft.com/office/drawing/2014/main" id="{6967F4A1-A236-ADEC-7A71-20F3A1D76142}"/>
              </a:ext>
            </a:extLst>
          </p:cNvPr>
          <p:cNvSpPr>
            <a:spLocks noGrp="1"/>
          </p:cNvSpPr>
          <p:nvPr>
            <p:ph type="body" sz="quarter" idx="17" hasCustomPrompt="1"/>
          </p:nvPr>
        </p:nvSpPr>
        <p:spPr>
          <a:xfrm>
            <a:off x="1741488" y="1384300"/>
            <a:ext cx="1284287" cy="3240088"/>
          </a:xfrm>
        </p:spPr>
        <p:txBody>
          <a:bodyPr/>
          <a:lstStyle/>
          <a:p>
            <a:pPr lvl="0"/>
            <a:r>
              <a:rPr lang="en-US"/>
              <a:t>Click to add text Press ENTER then TAB to view next text style                         Press SHIFT+TAB to view previous text style</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8">
            <a:extLst>
              <a:ext uri="{FF2B5EF4-FFF2-40B4-BE49-F238E27FC236}">
                <a16:creationId xmlns:a16="http://schemas.microsoft.com/office/drawing/2014/main" id="{4E9188F5-18BE-39D6-3055-ED075D7B8A62}"/>
              </a:ext>
            </a:extLst>
          </p:cNvPr>
          <p:cNvSpPr>
            <a:spLocks noGrp="1"/>
          </p:cNvSpPr>
          <p:nvPr>
            <p:ph type="body" sz="quarter" idx="18" hasCustomPrompt="1"/>
          </p:nvPr>
        </p:nvSpPr>
        <p:spPr>
          <a:xfrm>
            <a:off x="3203575" y="1384300"/>
            <a:ext cx="1281113" cy="3240088"/>
          </a:xfrm>
        </p:spPr>
        <p:txBody>
          <a:bodyPr/>
          <a:lstStyle/>
          <a:p>
            <a:pPr lvl="0"/>
            <a:r>
              <a:rPr lang="en-US"/>
              <a:t>Click to add text Press ENTER then TAB to view next text style                         Press SHIFT+TAB to view previous text style</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9">
            <a:extLst>
              <a:ext uri="{FF2B5EF4-FFF2-40B4-BE49-F238E27FC236}">
                <a16:creationId xmlns:a16="http://schemas.microsoft.com/office/drawing/2014/main" id="{5D571FD4-41B0-AEA6-7CD6-8EA941A86EDE}"/>
              </a:ext>
            </a:extLst>
          </p:cNvPr>
          <p:cNvSpPr>
            <a:spLocks noGrp="1"/>
          </p:cNvSpPr>
          <p:nvPr>
            <p:ph type="body" sz="quarter" idx="19" hasCustomPrompt="1"/>
          </p:nvPr>
        </p:nvSpPr>
        <p:spPr>
          <a:xfrm>
            <a:off x="4659314" y="1384300"/>
            <a:ext cx="1281112" cy="3240088"/>
          </a:xfrm>
        </p:spPr>
        <p:txBody>
          <a:bodyPr/>
          <a:lstStyle/>
          <a:p>
            <a:pPr lvl="0"/>
            <a:r>
              <a:rPr lang="en-US"/>
              <a:t>Click to add text Press ENTER then TAB to view next text style                         Press SHIFT+TAB to view previous text style</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10">
            <a:extLst>
              <a:ext uri="{FF2B5EF4-FFF2-40B4-BE49-F238E27FC236}">
                <a16:creationId xmlns:a16="http://schemas.microsoft.com/office/drawing/2014/main" id="{B389A2A0-A6E2-E02F-AF8B-CCEE6CE4FF78}"/>
              </a:ext>
            </a:extLst>
          </p:cNvPr>
          <p:cNvSpPr>
            <a:spLocks noGrp="1"/>
          </p:cNvSpPr>
          <p:nvPr>
            <p:ph type="body" sz="quarter" idx="20" hasCustomPrompt="1"/>
          </p:nvPr>
        </p:nvSpPr>
        <p:spPr>
          <a:xfrm>
            <a:off x="6119813" y="1384300"/>
            <a:ext cx="1277937" cy="3240088"/>
          </a:xfrm>
        </p:spPr>
        <p:txBody>
          <a:bodyPr/>
          <a:lstStyle/>
          <a:p>
            <a:pPr lvl="0"/>
            <a:r>
              <a:rPr lang="en-US"/>
              <a:t>Click to add text Press ENTER then TAB to view next text style                         Press SHIFT+TAB to view previous text style</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12">
            <a:extLst>
              <a:ext uri="{FF2B5EF4-FFF2-40B4-BE49-F238E27FC236}">
                <a16:creationId xmlns:a16="http://schemas.microsoft.com/office/drawing/2014/main" id="{8243B55F-A105-1D9B-0649-214939575752}"/>
              </a:ext>
            </a:extLst>
          </p:cNvPr>
          <p:cNvSpPr>
            <a:spLocks noGrp="1"/>
          </p:cNvSpPr>
          <p:nvPr>
            <p:ph type="body" sz="quarter" idx="21" hasCustomPrompt="1"/>
          </p:nvPr>
        </p:nvSpPr>
        <p:spPr>
          <a:xfrm>
            <a:off x="7572375" y="1384300"/>
            <a:ext cx="1284288" cy="3240088"/>
          </a:xfrm>
        </p:spPr>
        <p:txBody>
          <a:bodyPr/>
          <a:lstStyle/>
          <a:p>
            <a:pPr lvl="0"/>
            <a:r>
              <a:rPr lang="en-US"/>
              <a:t>Click to add text Press ENTER then TAB to view next text style                         Press SHIFT+TAB to view previous text style</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250485192"/>
      </p:ext>
    </p:extLst>
  </p:cSld>
  <p:clrMapOvr>
    <a:masterClrMapping/>
  </p:clrMapOvr>
  <p:extLst>
    <p:ext uri="{DCECCB84-F9BA-43D5-87BE-67443E8EF086}">
      <p15:sldGuideLst xmlns:p15="http://schemas.microsoft.com/office/powerpoint/2012/main">
        <p15:guide id="1" pos="987" userDrawn="1">
          <p15:clr>
            <a:srgbClr val="FBAE40"/>
          </p15:clr>
        </p15:guide>
        <p15:guide id="4" pos="3742" userDrawn="1">
          <p15:clr>
            <a:srgbClr val="FBAE40"/>
          </p15:clr>
        </p15:guide>
        <p15:guide id="5" pos="1097" userDrawn="1">
          <p15:clr>
            <a:srgbClr val="FBAE40"/>
          </p15:clr>
        </p15:guide>
        <p15:guide id="6" pos="1906" userDrawn="1">
          <p15:clr>
            <a:srgbClr val="FBAE40"/>
          </p15:clr>
        </p15:guide>
        <p15:guide id="7" pos="2018" userDrawn="1">
          <p15:clr>
            <a:srgbClr val="FBAE40"/>
          </p15:clr>
        </p15:guide>
        <p15:guide id="8" pos="4660" userDrawn="1">
          <p15:clr>
            <a:srgbClr val="FBAE40"/>
          </p15:clr>
        </p15:guide>
        <p15:guide id="9" pos="2825" userDrawn="1">
          <p15:clr>
            <a:srgbClr val="FBAE40"/>
          </p15:clr>
        </p15:guide>
        <p15:guide id="10" pos="2935" userDrawn="1">
          <p15:clr>
            <a:srgbClr val="FBAE40"/>
          </p15:clr>
        </p15:guide>
        <p15:guide id="11" pos="4770" userDrawn="1">
          <p15:clr>
            <a:srgbClr val="FBAE40"/>
          </p15:clr>
        </p15:guide>
        <p15:guide id="12" pos="3855"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our images and text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8569325" cy="1008063"/>
          </a:xfrm>
        </p:spPr>
        <p:txBody>
          <a:bodyPr/>
          <a:lstStyle>
            <a:lvl1pPr>
              <a:defRPr sz="2400">
                <a:solidFill>
                  <a:schemeClr val="accent1"/>
                </a:solidFill>
              </a:defRPr>
            </a:lvl1pPr>
          </a:lstStyle>
          <a:p>
            <a:r>
              <a:rPr lang="en-GB"/>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p>
            <a:r>
              <a:rPr lang="en-US"/>
              <a:t>December 14, 2021</a:t>
            </a:r>
            <a:endParaRPr lang="en-GB"/>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GB"/>
              <a:t>Public</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p>
            <a:fld id="{61E25E67-CBB9-434B-BBF7-0A5E970272B8}" type="slidenum">
              <a:rPr lang="en-GB" smtClean="0"/>
              <a:pPr/>
              <a:t>‹#›</a:t>
            </a:fld>
            <a:endParaRPr lang="en-GB"/>
          </a:p>
        </p:txBody>
      </p:sp>
      <p:sp>
        <p:nvSpPr>
          <p:cNvPr id="12" name="Text Placeholder 14">
            <a:extLst>
              <a:ext uri="{FF2B5EF4-FFF2-40B4-BE49-F238E27FC236}">
                <a16:creationId xmlns:a16="http://schemas.microsoft.com/office/drawing/2014/main" id="{E9B8376A-3F2F-4D41-BC8B-1C25749381A6}"/>
              </a:ext>
            </a:extLst>
          </p:cNvPr>
          <p:cNvSpPr>
            <a:spLocks noGrp="1"/>
          </p:cNvSpPr>
          <p:nvPr>
            <p:ph type="body" sz="quarter" idx="17" hasCustomPrompt="1"/>
          </p:nvPr>
        </p:nvSpPr>
        <p:spPr>
          <a:xfrm>
            <a:off x="287338" y="2465798"/>
            <a:ext cx="1998662" cy="398716"/>
          </a:xfrm>
        </p:spPr>
        <p:txBody>
          <a:bodyPr>
            <a:noAutofit/>
          </a:bodyPr>
          <a:lstStyle>
            <a:lvl1pPr marL="0" indent="0">
              <a:lnSpc>
                <a:spcPct val="100000"/>
              </a:lnSpc>
              <a:spcBef>
                <a:spcPts val="0"/>
              </a:spcBef>
              <a:buNone/>
              <a:defRPr sz="1600">
                <a:solidFill>
                  <a:schemeClr val="accent1"/>
                </a:solidFill>
              </a:defRPr>
            </a:lvl1pPr>
            <a:lvl2pPr marL="179388" indent="0">
              <a:lnSpc>
                <a:spcPct val="100000"/>
              </a:lnSpc>
              <a:spcBef>
                <a:spcPts val="0"/>
              </a:spcBef>
              <a:buNone/>
              <a:defRPr sz="1200">
                <a:solidFill>
                  <a:schemeClr val="accent1"/>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a:p>
            <a:pPr lvl="1"/>
            <a:endParaRPr lang="en-GB"/>
          </a:p>
        </p:txBody>
      </p:sp>
      <p:sp>
        <p:nvSpPr>
          <p:cNvPr id="17" name="Text Placeholder 14">
            <a:extLst>
              <a:ext uri="{FF2B5EF4-FFF2-40B4-BE49-F238E27FC236}">
                <a16:creationId xmlns:a16="http://schemas.microsoft.com/office/drawing/2014/main" id="{44C88DCC-E2CF-4C92-BB09-0F1056975759}"/>
              </a:ext>
            </a:extLst>
          </p:cNvPr>
          <p:cNvSpPr>
            <a:spLocks noGrp="1"/>
          </p:cNvSpPr>
          <p:nvPr>
            <p:ph type="body" sz="quarter" idx="18" hasCustomPrompt="1"/>
          </p:nvPr>
        </p:nvSpPr>
        <p:spPr>
          <a:xfrm>
            <a:off x="287338" y="2938409"/>
            <a:ext cx="1998662" cy="1685980"/>
          </a:xfrm>
        </p:spPr>
        <p:txBody>
          <a:bodyPr>
            <a:normAutofit/>
          </a:bodyPr>
          <a:lstStyle>
            <a:lvl1pPr marL="0" indent="0">
              <a:lnSpc>
                <a:spcPct val="100000"/>
              </a:lnSpc>
              <a:spcBef>
                <a:spcPts val="600"/>
              </a:spcBef>
              <a:spcAft>
                <a:spcPts val="0"/>
              </a:spcAft>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p:txBody>
      </p:sp>
      <p:sp>
        <p:nvSpPr>
          <p:cNvPr id="5" name="Picture Placeholder 4">
            <a:extLst>
              <a:ext uri="{FF2B5EF4-FFF2-40B4-BE49-F238E27FC236}">
                <a16:creationId xmlns:a16="http://schemas.microsoft.com/office/drawing/2014/main" id="{6AD58F12-3A40-4AD6-B65A-AAC2F3E79D69}"/>
              </a:ext>
            </a:extLst>
          </p:cNvPr>
          <p:cNvSpPr>
            <a:spLocks noGrp="1"/>
          </p:cNvSpPr>
          <p:nvPr>
            <p:ph type="pic" sz="quarter" idx="19"/>
          </p:nvPr>
        </p:nvSpPr>
        <p:spPr>
          <a:xfrm>
            <a:off x="287338" y="1824038"/>
            <a:ext cx="611187" cy="523875"/>
          </a:xfrm>
          <a:solidFill>
            <a:schemeClr val="bg1">
              <a:lumMod val="75000"/>
            </a:schemeClr>
          </a:solidFill>
        </p:spPr>
        <p:txBody>
          <a:bodyPr anchor="ctr">
            <a:normAutofit/>
          </a:bodyPr>
          <a:lstStyle>
            <a:lvl1pPr marL="0" indent="0" algn="ctr">
              <a:buNone/>
              <a:defRPr sz="800">
                <a:solidFill>
                  <a:schemeClr val="bg1"/>
                </a:solidFill>
              </a:defRPr>
            </a:lvl1pPr>
          </a:lstStyle>
          <a:p>
            <a:r>
              <a:rPr lang="en-GB"/>
              <a:t>Click icon to add picture</a:t>
            </a:r>
          </a:p>
        </p:txBody>
      </p:sp>
      <p:sp>
        <p:nvSpPr>
          <p:cNvPr id="18" name="Picture Placeholder 4">
            <a:extLst>
              <a:ext uri="{FF2B5EF4-FFF2-40B4-BE49-F238E27FC236}">
                <a16:creationId xmlns:a16="http://schemas.microsoft.com/office/drawing/2014/main" id="{A68EE013-AE2A-4248-8BCF-2E64E6BABDD7}"/>
              </a:ext>
            </a:extLst>
          </p:cNvPr>
          <p:cNvSpPr>
            <a:spLocks noGrp="1"/>
          </p:cNvSpPr>
          <p:nvPr>
            <p:ph type="pic" sz="quarter" idx="20"/>
          </p:nvPr>
        </p:nvSpPr>
        <p:spPr>
          <a:xfrm>
            <a:off x="2478281" y="1824038"/>
            <a:ext cx="611187" cy="523875"/>
          </a:xfrm>
          <a:solidFill>
            <a:schemeClr val="bg1">
              <a:lumMod val="75000"/>
            </a:schemeClr>
          </a:solidFill>
        </p:spPr>
        <p:txBody>
          <a:bodyPr anchor="ctr">
            <a:normAutofit/>
          </a:bodyPr>
          <a:lstStyle>
            <a:lvl1pPr marL="0" indent="0" algn="ctr">
              <a:buNone/>
              <a:defRPr sz="800">
                <a:solidFill>
                  <a:schemeClr val="bg1"/>
                </a:solidFill>
              </a:defRPr>
            </a:lvl1pPr>
          </a:lstStyle>
          <a:p>
            <a:r>
              <a:rPr lang="en-GB"/>
              <a:t>Click icon to add picture</a:t>
            </a:r>
          </a:p>
        </p:txBody>
      </p:sp>
      <p:sp>
        <p:nvSpPr>
          <p:cNvPr id="19" name="Picture Placeholder 4">
            <a:extLst>
              <a:ext uri="{FF2B5EF4-FFF2-40B4-BE49-F238E27FC236}">
                <a16:creationId xmlns:a16="http://schemas.microsoft.com/office/drawing/2014/main" id="{D11CE9E7-F377-4DD8-A11A-DDDEDEC0BC68}"/>
              </a:ext>
            </a:extLst>
          </p:cNvPr>
          <p:cNvSpPr>
            <a:spLocks noGrp="1"/>
          </p:cNvSpPr>
          <p:nvPr>
            <p:ph type="pic" sz="quarter" idx="21"/>
          </p:nvPr>
        </p:nvSpPr>
        <p:spPr>
          <a:xfrm>
            <a:off x="4669224" y="1824038"/>
            <a:ext cx="611187" cy="523875"/>
          </a:xfrm>
          <a:solidFill>
            <a:schemeClr val="bg1">
              <a:lumMod val="75000"/>
            </a:schemeClr>
          </a:solidFill>
        </p:spPr>
        <p:txBody>
          <a:bodyPr anchor="ctr">
            <a:normAutofit/>
          </a:bodyPr>
          <a:lstStyle>
            <a:lvl1pPr marL="0" indent="0" algn="ctr">
              <a:buNone/>
              <a:defRPr sz="800">
                <a:solidFill>
                  <a:schemeClr val="bg1"/>
                </a:solidFill>
              </a:defRPr>
            </a:lvl1pPr>
          </a:lstStyle>
          <a:p>
            <a:r>
              <a:rPr lang="en-GB"/>
              <a:t>Click icon to add picture</a:t>
            </a:r>
          </a:p>
        </p:txBody>
      </p:sp>
      <p:sp>
        <p:nvSpPr>
          <p:cNvPr id="20" name="Picture Placeholder 4">
            <a:extLst>
              <a:ext uri="{FF2B5EF4-FFF2-40B4-BE49-F238E27FC236}">
                <a16:creationId xmlns:a16="http://schemas.microsoft.com/office/drawing/2014/main" id="{C5781105-3433-4B25-8A2C-71205B96E3F9}"/>
              </a:ext>
            </a:extLst>
          </p:cNvPr>
          <p:cNvSpPr>
            <a:spLocks noGrp="1"/>
          </p:cNvSpPr>
          <p:nvPr>
            <p:ph type="pic" sz="quarter" idx="22"/>
          </p:nvPr>
        </p:nvSpPr>
        <p:spPr>
          <a:xfrm>
            <a:off x="6860166" y="1824038"/>
            <a:ext cx="611187" cy="523875"/>
          </a:xfrm>
          <a:solidFill>
            <a:schemeClr val="bg1">
              <a:lumMod val="75000"/>
            </a:schemeClr>
          </a:solidFill>
        </p:spPr>
        <p:txBody>
          <a:bodyPr anchor="ctr">
            <a:normAutofit/>
          </a:bodyPr>
          <a:lstStyle>
            <a:lvl1pPr marL="0" indent="0" algn="ctr">
              <a:buNone/>
              <a:defRPr sz="800">
                <a:solidFill>
                  <a:schemeClr val="bg1"/>
                </a:solidFill>
              </a:defRPr>
            </a:lvl1pPr>
          </a:lstStyle>
          <a:p>
            <a:r>
              <a:rPr lang="en-GB"/>
              <a:t>Click icon to add picture</a:t>
            </a:r>
          </a:p>
        </p:txBody>
      </p:sp>
      <p:sp>
        <p:nvSpPr>
          <p:cNvPr id="21" name="Text Placeholder 14">
            <a:extLst>
              <a:ext uri="{FF2B5EF4-FFF2-40B4-BE49-F238E27FC236}">
                <a16:creationId xmlns:a16="http://schemas.microsoft.com/office/drawing/2014/main" id="{E390B699-9829-4C4D-9271-54B5879B36A4}"/>
              </a:ext>
            </a:extLst>
          </p:cNvPr>
          <p:cNvSpPr>
            <a:spLocks noGrp="1"/>
          </p:cNvSpPr>
          <p:nvPr>
            <p:ph type="body" sz="quarter" idx="23" hasCustomPrompt="1"/>
          </p:nvPr>
        </p:nvSpPr>
        <p:spPr>
          <a:xfrm>
            <a:off x="2478281" y="2465798"/>
            <a:ext cx="1998662" cy="398716"/>
          </a:xfrm>
        </p:spPr>
        <p:txBody>
          <a:bodyPr>
            <a:noAutofit/>
          </a:bodyPr>
          <a:lstStyle>
            <a:lvl1pPr marL="0" indent="0">
              <a:lnSpc>
                <a:spcPct val="100000"/>
              </a:lnSpc>
              <a:spcBef>
                <a:spcPts val="0"/>
              </a:spcBef>
              <a:buNone/>
              <a:defRPr sz="1600">
                <a:solidFill>
                  <a:schemeClr val="accent1"/>
                </a:solidFill>
              </a:defRPr>
            </a:lvl1pPr>
            <a:lvl2pPr marL="179388" indent="0">
              <a:lnSpc>
                <a:spcPct val="100000"/>
              </a:lnSpc>
              <a:spcBef>
                <a:spcPts val="0"/>
              </a:spcBef>
              <a:buNone/>
              <a:defRPr sz="1200">
                <a:solidFill>
                  <a:schemeClr val="accent1"/>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a:p>
            <a:pPr lvl="1"/>
            <a:endParaRPr lang="en-GB"/>
          </a:p>
        </p:txBody>
      </p:sp>
      <p:sp>
        <p:nvSpPr>
          <p:cNvPr id="22" name="Text Placeholder 14">
            <a:extLst>
              <a:ext uri="{FF2B5EF4-FFF2-40B4-BE49-F238E27FC236}">
                <a16:creationId xmlns:a16="http://schemas.microsoft.com/office/drawing/2014/main" id="{63A6803F-D4D2-4ED2-A99D-780C639CA58B}"/>
              </a:ext>
            </a:extLst>
          </p:cNvPr>
          <p:cNvSpPr>
            <a:spLocks noGrp="1"/>
          </p:cNvSpPr>
          <p:nvPr>
            <p:ph type="body" sz="quarter" idx="24" hasCustomPrompt="1"/>
          </p:nvPr>
        </p:nvSpPr>
        <p:spPr>
          <a:xfrm>
            <a:off x="2478281" y="2938409"/>
            <a:ext cx="1998662" cy="1685980"/>
          </a:xfrm>
        </p:spPr>
        <p:txBody>
          <a:bodyPr>
            <a:normAutofit/>
          </a:bodyPr>
          <a:lstStyle>
            <a:lvl1pPr marL="0" indent="0">
              <a:lnSpc>
                <a:spcPct val="100000"/>
              </a:lnSpc>
              <a:spcBef>
                <a:spcPts val="600"/>
              </a:spcBef>
              <a:spcAft>
                <a:spcPts val="0"/>
              </a:spcAft>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p:txBody>
      </p:sp>
      <p:sp>
        <p:nvSpPr>
          <p:cNvPr id="23" name="Text Placeholder 14">
            <a:extLst>
              <a:ext uri="{FF2B5EF4-FFF2-40B4-BE49-F238E27FC236}">
                <a16:creationId xmlns:a16="http://schemas.microsoft.com/office/drawing/2014/main" id="{EF14BB3F-0B6E-49DE-98D5-69F9B40A1CCF}"/>
              </a:ext>
            </a:extLst>
          </p:cNvPr>
          <p:cNvSpPr>
            <a:spLocks noGrp="1"/>
          </p:cNvSpPr>
          <p:nvPr>
            <p:ph type="body" sz="quarter" idx="25" hasCustomPrompt="1"/>
          </p:nvPr>
        </p:nvSpPr>
        <p:spPr>
          <a:xfrm>
            <a:off x="4669224" y="2465798"/>
            <a:ext cx="1998662" cy="398716"/>
          </a:xfrm>
        </p:spPr>
        <p:txBody>
          <a:bodyPr>
            <a:noAutofit/>
          </a:bodyPr>
          <a:lstStyle>
            <a:lvl1pPr marL="0" indent="0">
              <a:lnSpc>
                <a:spcPct val="100000"/>
              </a:lnSpc>
              <a:spcBef>
                <a:spcPts val="0"/>
              </a:spcBef>
              <a:buNone/>
              <a:defRPr sz="1600">
                <a:solidFill>
                  <a:schemeClr val="accent1"/>
                </a:solidFill>
              </a:defRPr>
            </a:lvl1pPr>
            <a:lvl2pPr marL="179388" indent="0">
              <a:lnSpc>
                <a:spcPct val="100000"/>
              </a:lnSpc>
              <a:spcBef>
                <a:spcPts val="0"/>
              </a:spcBef>
              <a:buNone/>
              <a:defRPr sz="1200">
                <a:solidFill>
                  <a:schemeClr val="accent1"/>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a:p>
            <a:pPr lvl="1"/>
            <a:endParaRPr lang="en-GB"/>
          </a:p>
        </p:txBody>
      </p:sp>
      <p:sp>
        <p:nvSpPr>
          <p:cNvPr id="24" name="Text Placeholder 14">
            <a:extLst>
              <a:ext uri="{FF2B5EF4-FFF2-40B4-BE49-F238E27FC236}">
                <a16:creationId xmlns:a16="http://schemas.microsoft.com/office/drawing/2014/main" id="{FE678802-AB38-4C6E-AE7F-BDD84189529D}"/>
              </a:ext>
            </a:extLst>
          </p:cNvPr>
          <p:cNvSpPr>
            <a:spLocks noGrp="1"/>
          </p:cNvSpPr>
          <p:nvPr>
            <p:ph type="body" sz="quarter" idx="26" hasCustomPrompt="1"/>
          </p:nvPr>
        </p:nvSpPr>
        <p:spPr>
          <a:xfrm>
            <a:off x="4669224" y="2938409"/>
            <a:ext cx="1998662" cy="1685980"/>
          </a:xfrm>
        </p:spPr>
        <p:txBody>
          <a:bodyPr>
            <a:normAutofit/>
          </a:bodyPr>
          <a:lstStyle>
            <a:lvl1pPr marL="0" indent="0">
              <a:lnSpc>
                <a:spcPct val="100000"/>
              </a:lnSpc>
              <a:spcBef>
                <a:spcPts val="600"/>
              </a:spcBef>
              <a:spcAft>
                <a:spcPts val="0"/>
              </a:spcAft>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p:txBody>
      </p:sp>
      <p:sp>
        <p:nvSpPr>
          <p:cNvPr id="25" name="Text Placeholder 14">
            <a:extLst>
              <a:ext uri="{FF2B5EF4-FFF2-40B4-BE49-F238E27FC236}">
                <a16:creationId xmlns:a16="http://schemas.microsoft.com/office/drawing/2014/main" id="{92B200A8-A390-4184-A558-D2CFC7EE0D33}"/>
              </a:ext>
            </a:extLst>
          </p:cNvPr>
          <p:cNvSpPr>
            <a:spLocks noGrp="1"/>
          </p:cNvSpPr>
          <p:nvPr>
            <p:ph type="body" sz="quarter" idx="27" hasCustomPrompt="1"/>
          </p:nvPr>
        </p:nvSpPr>
        <p:spPr>
          <a:xfrm>
            <a:off x="6860166" y="2465798"/>
            <a:ext cx="1998662" cy="398716"/>
          </a:xfrm>
        </p:spPr>
        <p:txBody>
          <a:bodyPr>
            <a:noAutofit/>
          </a:bodyPr>
          <a:lstStyle>
            <a:lvl1pPr marL="0" indent="0">
              <a:lnSpc>
                <a:spcPct val="100000"/>
              </a:lnSpc>
              <a:spcBef>
                <a:spcPts val="0"/>
              </a:spcBef>
              <a:buNone/>
              <a:defRPr sz="1600">
                <a:solidFill>
                  <a:schemeClr val="accent1"/>
                </a:solidFill>
              </a:defRPr>
            </a:lvl1pPr>
            <a:lvl2pPr marL="179388" indent="0">
              <a:lnSpc>
                <a:spcPct val="100000"/>
              </a:lnSpc>
              <a:spcBef>
                <a:spcPts val="0"/>
              </a:spcBef>
              <a:buNone/>
              <a:defRPr sz="1200">
                <a:solidFill>
                  <a:schemeClr val="accent1"/>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a:p>
            <a:pPr lvl="1"/>
            <a:endParaRPr lang="en-GB"/>
          </a:p>
        </p:txBody>
      </p:sp>
      <p:sp>
        <p:nvSpPr>
          <p:cNvPr id="26" name="Text Placeholder 14">
            <a:extLst>
              <a:ext uri="{FF2B5EF4-FFF2-40B4-BE49-F238E27FC236}">
                <a16:creationId xmlns:a16="http://schemas.microsoft.com/office/drawing/2014/main" id="{A3730497-CA66-4CCE-9128-3C544C7579BE}"/>
              </a:ext>
            </a:extLst>
          </p:cNvPr>
          <p:cNvSpPr>
            <a:spLocks noGrp="1"/>
          </p:cNvSpPr>
          <p:nvPr>
            <p:ph type="body" sz="quarter" idx="28" hasCustomPrompt="1"/>
          </p:nvPr>
        </p:nvSpPr>
        <p:spPr>
          <a:xfrm>
            <a:off x="6860166" y="2938409"/>
            <a:ext cx="1998662" cy="1685980"/>
          </a:xfrm>
        </p:spPr>
        <p:txBody>
          <a:bodyPr>
            <a:normAutofit/>
          </a:bodyPr>
          <a:lstStyle>
            <a:lvl1pPr marL="0" indent="0">
              <a:lnSpc>
                <a:spcPct val="100000"/>
              </a:lnSpc>
              <a:spcBef>
                <a:spcPts val="600"/>
              </a:spcBef>
              <a:spcAft>
                <a:spcPts val="0"/>
              </a:spcAft>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p:txBody>
      </p:sp>
    </p:spTree>
    <p:extLst>
      <p:ext uri="{BB962C8B-B14F-4D97-AF65-F5344CB8AC3E}">
        <p14:creationId xmlns:p14="http://schemas.microsoft.com/office/powerpoint/2010/main" val="381092555"/>
      </p:ext>
    </p:extLst>
  </p:cSld>
  <p:clrMapOvr>
    <a:masterClrMapping/>
  </p:clrMapOvr>
  <p:extLst>
    <p:ext uri="{DCECCB84-F9BA-43D5-87BE-67443E8EF086}">
      <p15:sldGuideLst xmlns:p15="http://schemas.microsoft.com/office/powerpoint/2012/main">
        <p15:guide id="1" pos="1440">
          <p15:clr>
            <a:srgbClr val="FBAE40"/>
          </p15:clr>
        </p15:guide>
        <p15:guide id="4" pos="1560">
          <p15:clr>
            <a:srgbClr val="FBAE40"/>
          </p15:clr>
        </p15:guide>
        <p15:guide id="5" pos="2822">
          <p15:clr>
            <a:srgbClr val="FBAE40"/>
          </p15:clr>
        </p15:guide>
        <p15:guide id="6" pos="2938">
          <p15:clr>
            <a:srgbClr val="FBAE40"/>
          </p15:clr>
        </p15:guide>
        <p15:guide id="7" pos="4200">
          <p15:clr>
            <a:srgbClr val="FBAE40"/>
          </p15:clr>
        </p15:guide>
        <p15:guide id="8" pos="432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page 4">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30CC86D-A9F1-4C7F-8A8B-0E2535F8A86C}"/>
              </a:ext>
            </a:extLst>
          </p:cNvPr>
          <p:cNvSpPr/>
          <p:nvPr userDrawn="1"/>
        </p:nvSpPr>
        <p:spPr>
          <a:xfrm>
            <a:off x="5466988" y="0"/>
            <a:ext cx="3677012"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Picture Placeholder 75">
            <a:extLst>
              <a:ext uri="{FF2B5EF4-FFF2-40B4-BE49-F238E27FC236}">
                <a16:creationId xmlns:a16="http://schemas.microsoft.com/office/drawing/2014/main" id="{C0D90AE0-1FCB-4D84-ABAD-75632D77D5FF}"/>
              </a:ext>
            </a:extLst>
          </p:cNvPr>
          <p:cNvSpPr>
            <a:spLocks noGrp="1"/>
          </p:cNvSpPr>
          <p:nvPr>
            <p:ph type="pic" sz="quarter" idx="14" hasCustomPrompt="1"/>
          </p:nvPr>
        </p:nvSpPr>
        <p:spPr>
          <a:xfrm>
            <a:off x="5434626" y="0"/>
            <a:ext cx="3711600" cy="5143500"/>
          </a:xfrm>
          <a:custGeom>
            <a:avLst/>
            <a:gdLst>
              <a:gd name="connsiteX0" fmla="*/ 142240 w 3708000"/>
              <a:gd name="connsiteY0" fmla="*/ 2070213 h 5143500"/>
              <a:gd name="connsiteX1" fmla="*/ 129373 w 3708000"/>
              <a:gd name="connsiteY1" fmla="*/ 2081770 h 5143500"/>
              <a:gd name="connsiteX2" fmla="*/ 129373 w 3708000"/>
              <a:gd name="connsiteY2" fmla="*/ 2081817 h 5143500"/>
              <a:gd name="connsiteX3" fmla="*/ 141900 w 3708000"/>
              <a:gd name="connsiteY3" fmla="*/ 2093986 h 5143500"/>
              <a:gd name="connsiteX4" fmla="*/ 154416 w 3708000"/>
              <a:gd name="connsiteY4" fmla="*/ 2082425 h 5143500"/>
              <a:gd name="connsiteX5" fmla="*/ 142240 w 3708000"/>
              <a:gd name="connsiteY5" fmla="*/ 2070213 h 5143500"/>
              <a:gd name="connsiteX6" fmla="*/ 142531 w 3708000"/>
              <a:gd name="connsiteY6" fmla="*/ 1765449 h 5143500"/>
              <a:gd name="connsiteX7" fmla="*/ 116798 w 3708000"/>
              <a:gd name="connsiteY7" fmla="*/ 1788657 h 5143500"/>
              <a:gd name="connsiteX8" fmla="*/ 116798 w 3708000"/>
              <a:gd name="connsiteY8" fmla="*/ 1788707 h 5143500"/>
              <a:gd name="connsiteX9" fmla="*/ 141899 w 3708000"/>
              <a:gd name="connsiteY9" fmla="*/ 1813090 h 5143500"/>
              <a:gd name="connsiteX10" fmla="*/ 166987 w 3708000"/>
              <a:gd name="connsiteY10" fmla="*/ 1789873 h 5143500"/>
              <a:gd name="connsiteX11" fmla="*/ 142531 w 3708000"/>
              <a:gd name="connsiteY11" fmla="*/ 1765449 h 5143500"/>
              <a:gd name="connsiteX12" fmla="*/ 142240 w 3708000"/>
              <a:gd name="connsiteY12" fmla="*/ 1484172 h 5143500"/>
              <a:gd name="connsiteX13" fmla="*/ 129373 w 3708000"/>
              <a:gd name="connsiteY13" fmla="*/ 1495729 h 5143500"/>
              <a:gd name="connsiteX14" fmla="*/ 129373 w 3708000"/>
              <a:gd name="connsiteY14" fmla="*/ 1495874 h 5143500"/>
              <a:gd name="connsiteX15" fmla="*/ 141899 w 3708000"/>
              <a:gd name="connsiteY15" fmla="*/ 1507945 h 5143500"/>
              <a:gd name="connsiteX16" fmla="*/ 154416 w 3708000"/>
              <a:gd name="connsiteY16" fmla="*/ 1496384 h 5143500"/>
              <a:gd name="connsiteX17" fmla="*/ 142240 w 3708000"/>
              <a:gd name="connsiteY17" fmla="*/ 1484172 h 5143500"/>
              <a:gd name="connsiteX18" fmla="*/ 142240 w 3708000"/>
              <a:gd name="connsiteY18" fmla="*/ 1191246 h 5143500"/>
              <a:gd name="connsiteX19" fmla="*/ 129373 w 3708000"/>
              <a:gd name="connsiteY19" fmla="*/ 1202803 h 5143500"/>
              <a:gd name="connsiteX20" fmla="*/ 129373 w 3708000"/>
              <a:gd name="connsiteY20" fmla="*/ 1202948 h 5143500"/>
              <a:gd name="connsiteX21" fmla="*/ 141899 w 3708000"/>
              <a:gd name="connsiteY21" fmla="*/ 1215019 h 5143500"/>
              <a:gd name="connsiteX22" fmla="*/ 154416 w 3708000"/>
              <a:gd name="connsiteY22" fmla="*/ 1203458 h 5143500"/>
              <a:gd name="connsiteX23" fmla="*/ 142240 w 3708000"/>
              <a:gd name="connsiteY23" fmla="*/ 1191246 h 5143500"/>
              <a:gd name="connsiteX24" fmla="*/ 142191 w 3708000"/>
              <a:gd name="connsiteY24" fmla="*/ 898320 h 5143500"/>
              <a:gd name="connsiteX25" fmla="*/ 129373 w 3708000"/>
              <a:gd name="connsiteY25" fmla="*/ 909924 h 5143500"/>
              <a:gd name="connsiteX26" fmla="*/ 141900 w 3708000"/>
              <a:gd name="connsiteY26" fmla="*/ 922093 h 5143500"/>
              <a:gd name="connsiteX27" fmla="*/ 154421 w 3708000"/>
              <a:gd name="connsiteY27" fmla="*/ 910486 h 5143500"/>
              <a:gd name="connsiteX28" fmla="*/ 142191 w 3708000"/>
              <a:gd name="connsiteY28" fmla="*/ 898320 h 5143500"/>
              <a:gd name="connsiteX29" fmla="*/ 142486 w 3708000"/>
              <a:gd name="connsiteY29" fmla="*/ 593738 h 5143500"/>
              <a:gd name="connsiteX30" fmla="*/ 116798 w 3708000"/>
              <a:gd name="connsiteY30" fmla="*/ 616998 h 5143500"/>
              <a:gd name="connsiteX31" fmla="*/ 141900 w 3708000"/>
              <a:gd name="connsiteY31" fmla="*/ 641384 h 5143500"/>
              <a:gd name="connsiteX32" fmla="*/ 166986 w 3708000"/>
              <a:gd name="connsiteY32" fmla="*/ 618121 h 5143500"/>
              <a:gd name="connsiteX33" fmla="*/ 142486 w 3708000"/>
              <a:gd name="connsiteY33" fmla="*/ 593738 h 5143500"/>
              <a:gd name="connsiteX34" fmla="*/ 142191 w 3708000"/>
              <a:gd name="connsiteY34" fmla="*/ 312467 h 5143500"/>
              <a:gd name="connsiteX35" fmla="*/ 129373 w 3708000"/>
              <a:gd name="connsiteY35" fmla="*/ 324071 h 5143500"/>
              <a:gd name="connsiteX36" fmla="*/ 141900 w 3708000"/>
              <a:gd name="connsiteY36" fmla="*/ 336240 h 5143500"/>
              <a:gd name="connsiteX37" fmla="*/ 154421 w 3708000"/>
              <a:gd name="connsiteY37" fmla="*/ 324633 h 5143500"/>
              <a:gd name="connsiteX38" fmla="*/ 142191 w 3708000"/>
              <a:gd name="connsiteY38" fmla="*/ 312467 h 5143500"/>
              <a:gd name="connsiteX39" fmla="*/ 0 w 3708000"/>
              <a:gd name="connsiteY39" fmla="*/ 0 h 5143500"/>
              <a:gd name="connsiteX40" fmla="*/ 3708000 w 3708000"/>
              <a:gd name="connsiteY40" fmla="*/ 0 h 5143500"/>
              <a:gd name="connsiteX41" fmla="*/ 3708000 w 3708000"/>
              <a:gd name="connsiteY41" fmla="*/ 5143500 h 5143500"/>
              <a:gd name="connsiteX42" fmla="*/ 0 w 3708000"/>
              <a:gd name="connsiteY42"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708000" h="5143500">
                <a:moveTo>
                  <a:pt x="142240" y="2070213"/>
                </a:moveTo>
                <a:cubicBezTo>
                  <a:pt x="135327" y="2070030"/>
                  <a:pt x="129566" y="2075207"/>
                  <a:pt x="129373" y="2081770"/>
                </a:cubicBezTo>
                <a:cubicBezTo>
                  <a:pt x="129373" y="2081784"/>
                  <a:pt x="129373" y="2081802"/>
                  <a:pt x="129373" y="2081817"/>
                </a:cubicBezTo>
                <a:cubicBezTo>
                  <a:pt x="129289" y="2088463"/>
                  <a:pt x="134903" y="2093912"/>
                  <a:pt x="141900" y="2093986"/>
                </a:cubicBezTo>
                <a:cubicBezTo>
                  <a:pt x="148681" y="2093982"/>
                  <a:pt x="154228" y="2088862"/>
                  <a:pt x="154416" y="2082425"/>
                </a:cubicBezTo>
                <a:cubicBezTo>
                  <a:pt x="154608" y="2075863"/>
                  <a:pt x="149155" y="2070395"/>
                  <a:pt x="142240" y="2070213"/>
                </a:cubicBezTo>
                <a:close/>
                <a:moveTo>
                  <a:pt x="142531" y="1765449"/>
                </a:moveTo>
                <a:cubicBezTo>
                  <a:pt x="128673" y="1765111"/>
                  <a:pt x="117153" y="1775503"/>
                  <a:pt x="116798" y="1788657"/>
                </a:cubicBezTo>
                <a:cubicBezTo>
                  <a:pt x="116798" y="1788675"/>
                  <a:pt x="116798" y="1788689"/>
                  <a:pt x="116798" y="1788707"/>
                </a:cubicBezTo>
                <a:cubicBezTo>
                  <a:pt x="116635" y="1802020"/>
                  <a:pt x="127874" y="1812936"/>
                  <a:pt x="141899" y="1813090"/>
                </a:cubicBezTo>
                <a:cubicBezTo>
                  <a:pt x="155511" y="1813086"/>
                  <a:pt x="166635" y="1802788"/>
                  <a:pt x="166987" y="1789873"/>
                </a:cubicBezTo>
                <a:cubicBezTo>
                  <a:pt x="167337" y="1776720"/>
                  <a:pt x="156393" y="1765781"/>
                  <a:pt x="142531" y="1765449"/>
                </a:cubicBezTo>
                <a:close/>
                <a:moveTo>
                  <a:pt x="142240" y="1484172"/>
                </a:moveTo>
                <a:cubicBezTo>
                  <a:pt x="135326" y="1483989"/>
                  <a:pt x="129565" y="1489166"/>
                  <a:pt x="129373" y="1495729"/>
                </a:cubicBezTo>
                <a:cubicBezTo>
                  <a:pt x="129373" y="1495776"/>
                  <a:pt x="129373" y="1495823"/>
                  <a:pt x="129373" y="1495874"/>
                </a:cubicBezTo>
                <a:cubicBezTo>
                  <a:pt x="129319" y="1502488"/>
                  <a:pt x="134926" y="1507895"/>
                  <a:pt x="141899" y="1507945"/>
                </a:cubicBezTo>
                <a:cubicBezTo>
                  <a:pt x="148680" y="1507941"/>
                  <a:pt x="154228" y="1502821"/>
                  <a:pt x="154416" y="1496384"/>
                </a:cubicBezTo>
                <a:cubicBezTo>
                  <a:pt x="154608" y="1489822"/>
                  <a:pt x="149154" y="1484354"/>
                  <a:pt x="142240" y="1484172"/>
                </a:cubicBezTo>
                <a:close/>
                <a:moveTo>
                  <a:pt x="142240" y="1191246"/>
                </a:moveTo>
                <a:cubicBezTo>
                  <a:pt x="135326" y="1191064"/>
                  <a:pt x="129565" y="1196240"/>
                  <a:pt x="129373" y="1202803"/>
                </a:cubicBezTo>
                <a:cubicBezTo>
                  <a:pt x="129373" y="1202850"/>
                  <a:pt x="129373" y="1202897"/>
                  <a:pt x="129373" y="1202948"/>
                </a:cubicBezTo>
                <a:cubicBezTo>
                  <a:pt x="129319" y="1209562"/>
                  <a:pt x="134926" y="1214969"/>
                  <a:pt x="141899" y="1215019"/>
                </a:cubicBezTo>
                <a:cubicBezTo>
                  <a:pt x="148680" y="1215015"/>
                  <a:pt x="154228" y="1209895"/>
                  <a:pt x="154416" y="1203458"/>
                </a:cubicBezTo>
                <a:cubicBezTo>
                  <a:pt x="154608" y="1196896"/>
                  <a:pt x="149154" y="1191428"/>
                  <a:pt x="142240" y="1191246"/>
                </a:cubicBezTo>
                <a:close/>
                <a:moveTo>
                  <a:pt x="142191" y="898320"/>
                </a:moveTo>
                <a:cubicBezTo>
                  <a:pt x="135277" y="898165"/>
                  <a:pt x="129537" y="903361"/>
                  <a:pt x="129373" y="909924"/>
                </a:cubicBezTo>
                <a:cubicBezTo>
                  <a:pt x="129294" y="916570"/>
                  <a:pt x="134903" y="922019"/>
                  <a:pt x="141900" y="922093"/>
                </a:cubicBezTo>
                <a:cubicBezTo>
                  <a:pt x="148701" y="922093"/>
                  <a:pt x="154258" y="916941"/>
                  <a:pt x="154421" y="910486"/>
                </a:cubicBezTo>
                <a:cubicBezTo>
                  <a:pt x="154583" y="903923"/>
                  <a:pt x="149109" y="898474"/>
                  <a:pt x="142191" y="898320"/>
                </a:cubicBezTo>
                <a:close/>
                <a:moveTo>
                  <a:pt x="142486" y="593738"/>
                </a:moveTo>
                <a:cubicBezTo>
                  <a:pt x="128623" y="593429"/>
                  <a:pt x="117123" y="603844"/>
                  <a:pt x="116798" y="616998"/>
                </a:cubicBezTo>
                <a:cubicBezTo>
                  <a:pt x="116660" y="630301"/>
                  <a:pt x="127884" y="641207"/>
                  <a:pt x="141900" y="641384"/>
                </a:cubicBezTo>
                <a:cubicBezTo>
                  <a:pt x="155531" y="641381"/>
                  <a:pt x="166666" y="631054"/>
                  <a:pt x="166986" y="618121"/>
                </a:cubicBezTo>
                <a:cubicBezTo>
                  <a:pt x="167312" y="604968"/>
                  <a:pt x="156344" y="594052"/>
                  <a:pt x="142486" y="593738"/>
                </a:cubicBezTo>
                <a:close/>
                <a:moveTo>
                  <a:pt x="142191" y="312467"/>
                </a:moveTo>
                <a:cubicBezTo>
                  <a:pt x="135277" y="312312"/>
                  <a:pt x="129537" y="317508"/>
                  <a:pt x="129373" y="324071"/>
                </a:cubicBezTo>
                <a:cubicBezTo>
                  <a:pt x="129294" y="330717"/>
                  <a:pt x="134903" y="336166"/>
                  <a:pt x="141900" y="336240"/>
                </a:cubicBezTo>
                <a:cubicBezTo>
                  <a:pt x="148701" y="336240"/>
                  <a:pt x="154258" y="331088"/>
                  <a:pt x="154421" y="324633"/>
                </a:cubicBezTo>
                <a:cubicBezTo>
                  <a:pt x="154583" y="318071"/>
                  <a:pt x="149109" y="312621"/>
                  <a:pt x="142191" y="312467"/>
                </a:cubicBezTo>
                <a:close/>
                <a:moveTo>
                  <a:pt x="0" y="0"/>
                </a:moveTo>
                <a:lnTo>
                  <a:pt x="3708000" y="0"/>
                </a:lnTo>
                <a:lnTo>
                  <a:pt x="3708000" y="5143500"/>
                </a:lnTo>
                <a:lnTo>
                  <a:pt x="0" y="5143500"/>
                </a:lnTo>
                <a:close/>
              </a:path>
            </a:pathLst>
          </a:custGeom>
          <a:solidFill>
            <a:schemeClr val="bg1">
              <a:lumMod val="75000"/>
            </a:schemeClr>
          </a:solidFill>
        </p:spPr>
        <p:txBody>
          <a:bodyPr wrap="square" anchor="ctr">
            <a:noAutofit/>
          </a:bodyPr>
          <a:lstStyle>
            <a:lvl1pPr marL="0" indent="0" algn="ctr">
              <a:buNone/>
              <a:defRPr sz="1200">
                <a:solidFill>
                  <a:schemeClr val="bg1"/>
                </a:solidFill>
              </a:defRPr>
            </a:lvl1pPr>
          </a:lstStyle>
          <a:p>
            <a:r>
              <a:rPr lang="en-GB"/>
              <a:t>Click to add picture</a:t>
            </a:r>
          </a:p>
        </p:txBody>
      </p:sp>
      <p:sp>
        <p:nvSpPr>
          <p:cNvPr id="75" name="Dots">
            <a:extLst>
              <a:ext uri="{FF2B5EF4-FFF2-40B4-BE49-F238E27FC236}">
                <a16:creationId xmlns:a16="http://schemas.microsoft.com/office/drawing/2014/main" id="{2E3B1537-5542-4DE2-9E35-373E9D811F5A}"/>
              </a:ext>
            </a:extLst>
          </p:cNvPr>
          <p:cNvSpPr/>
          <p:nvPr userDrawn="1"/>
        </p:nvSpPr>
        <p:spPr>
          <a:xfrm rot="16200000">
            <a:off x="3783671" y="276035"/>
            <a:ext cx="1793181" cy="184272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tx2"/>
          </a:solidFill>
          <a:ln w="4800" cap="flat">
            <a:noFill/>
            <a:prstDash val="solid"/>
            <a:miter/>
          </a:ln>
        </p:spPr>
        <p:txBody>
          <a:bodyPr rtlCol="0" anchor="ctr"/>
          <a:lstStyle/>
          <a:p>
            <a:endParaRPr lang="en-GB"/>
          </a:p>
        </p:txBody>
      </p:sp>
      <p:grpSp>
        <p:nvGrpSpPr>
          <p:cNvPr id="11" name="Graphic 19">
            <a:extLst>
              <a:ext uri="{FF2B5EF4-FFF2-40B4-BE49-F238E27FC236}">
                <a16:creationId xmlns:a16="http://schemas.microsoft.com/office/drawing/2014/main" id="{E1AED2E5-EACC-4379-8B86-BDCC33C414F2}"/>
              </a:ext>
              <a:ext uri="{C183D7F6-B498-43B3-948B-1728B52AA6E4}">
                <adec:decorative xmlns:adec="http://schemas.microsoft.com/office/drawing/2017/decorative" val="1"/>
              </a:ext>
            </a:extLst>
          </p:cNvPr>
          <p:cNvGrpSpPr/>
          <p:nvPr/>
        </p:nvGrpSpPr>
        <p:grpSpPr>
          <a:xfrm>
            <a:off x="571125" y="4482250"/>
            <a:ext cx="1535077" cy="256610"/>
            <a:chOff x="301852" y="4913727"/>
            <a:chExt cx="487916" cy="81562"/>
          </a:xfrm>
          <a:solidFill>
            <a:schemeClr val="bg1"/>
          </a:solidFill>
        </p:grpSpPr>
        <p:sp>
          <p:nvSpPr>
            <p:cNvPr id="12" name="Freeform: Shape 11">
              <a:extLst>
                <a:ext uri="{FF2B5EF4-FFF2-40B4-BE49-F238E27FC236}">
                  <a16:creationId xmlns:a16="http://schemas.microsoft.com/office/drawing/2014/main" id="{1B6BA168-9CE4-44AB-B941-D8DA4F05E79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7C94091C-6139-4AFE-89FC-2B31F67136BA}"/>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2373ACD1-A8F0-4238-BB65-845CC0309217}"/>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567C362-E84E-440A-8FB1-AEE702C8EE7E}"/>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294458EE-BAB5-4F5D-8AD0-E3DCB92505A2}"/>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677978A7-70C7-4F30-927E-37994B0EC79F}"/>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6B868A66-D56A-4AE3-B9EB-8DA8B77CCAE9}"/>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3A65657E-3350-49C4-80F1-230CA744F304}"/>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57EA226B-3CD7-4150-951D-C7E8373D179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95910130-9080-4F24-B7C6-72FEB75AD2CD}"/>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C84E3B8-A874-464A-9343-39D84B674DC7}"/>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82C8E9EB-3D75-4469-B770-80DA62F0B1DA}"/>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5D489DD3-7B6F-4BB5-B7A3-F00CCFB28C8E}"/>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E26E3C15-90E3-49A7-B611-6558D0D1043A}"/>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1B95DFB8-9A64-4C6F-A877-531F37AD0F20}"/>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126215F6-3A3D-44A7-8588-FB218EE36DC1}"/>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7C6B71A1-9996-4901-B9D3-54FC81E74F1A}"/>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31D2AC48-6726-4552-87BB-E6D57D78A20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DA4CC45-8BAB-4AE6-B09B-2C920E8D1F09}"/>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B5DD9E6-B7AC-48D1-8849-FD3548138D28}"/>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33" name="Title 1">
            <a:extLst>
              <a:ext uri="{FF2B5EF4-FFF2-40B4-BE49-F238E27FC236}">
                <a16:creationId xmlns:a16="http://schemas.microsoft.com/office/drawing/2014/main" id="{1053A396-A4E8-411D-9AC4-A95D53FA725A}"/>
              </a:ext>
            </a:extLst>
          </p:cNvPr>
          <p:cNvSpPr>
            <a:spLocks noGrp="1"/>
          </p:cNvSpPr>
          <p:nvPr>
            <p:ph type="ctrTitle" hasCustomPrompt="1"/>
          </p:nvPr>
        </p:nvSpPr>
        <p:spPr>
          <a:xfrm>
            <a:off x="576261" y="231776"/>
            <a:ext cx="4104000" cy="2583344"/>
          </a:xfrm>
        </p:spPr>
        <p:txBody>
          <a:bodyPr anchor="b"/>
          <a:lstStyle>
            <a:lvl1pPr algn="l">
              <a:defRPr sz="4400" b="0">
                <a:solidFill>
                  <a:schemeClr val="bg1"/>
                </a:solidFill>
              </a:defRPr>
            </a:lvl1pPr>
          </a:lstStyle>
          <a:p>
            <a:r>
              <a:rPr lang="en-GB"/>
              <a:t>Click to add title</a:t>
            </a:r>
          </a:p>
        </p:txBody>
      </p:sp>
      <p:sp>
        <p:nvSpPr>
          <p:cNvPr id="35" name="Subtitle 2">
            <a:extLst>
              <a:ext uri="{FF2B5EF4-FFF2-40B4-BE49-F238E27FC236}">
                <a16:creationId xmlns:a16="http://schemas.microsoft.com/office/drawing/2014/main" id="{0A3928A5-23A9-42AB-BE2A-254DDB2EE1F6}"/>
              </a:ext>
            </a:extLst>
          </p:cNvPr>
          <p:cNvSpPr>
            <a:spLocks noGrp="1"/>
          </p:cNvSpPr>
          <p:nvPr>
            <p:ph type="subTitle" idx="1" hasCustomPrompt="1"/>
          </p:nvPr>
        </p:nvSpPr>
        <p:spPr>
          <a:xfrm>
            <a:off x="576261" y="2933271"/>
            <a:ext cx="4104000" cy="1008000"/>
          </a:xfrm>
        </p:spPr>
        <p:txBody>
          <a:bodyPr>
            <a:normAutofit/>
          </a:bodyPr>
          <a:lstStyle>
            <a:lvl1pPr marL="0" indent="0" algn="l">
              <a:buNone/>
              <a:defRPr sz="1600" b="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add sub title</a:t>
            </a:r>
          </a:p>
        </p:txBody>
      </p:sp>
      <p:sp>
        <p:nvSpPr>
          <p:cNvPr id="36" name="Text Placeholder 33">
            <a:extLst>
              <a:ext uri="{FF2B5EF4-FFF2-40B4-BE49-F238E27FC236}">
                <a16:creationId xmlns:a16="http://schemas.microsoft.com/office/drawing/2014/main" id="{2B055659-967E-4FB4-B761-219916CE0D3C}"/>
              </a:ext>
            </a:extLst>
          </p:cNvPr>
          <p:cNvSpPr>
            <a:spLocks noGrp="1"/>
          </p:cNvSpPr>
          <p:nvPr>
            <p:ph type="body" sz="quarter" idx="13" hasCustomPrompt="1"/>
          </p:nvPr>
        </p:nvSpPr>
        <p:spPr>
          <a:xfrm>
            <a:off x="576261" y="3958761"/>
            <a:ext cx="4104000" cy="365125"/>
          </a:xfrm>
        </p:spPr>
        <p:txBody>
          <a:bodyPr>
            <a:normAutofit/>
          </a:bodyPr>
          <a:lstStyle>
            <a:lvl1pPr marL="0" indent="0">
              <a:spcBef>
                <a:spcPts val="0"/>
              </a:spcBef>
              <a:buNone/>
              <a:defRPr sz="1100">
                <a:solidFill>
                  <a:srgbClr val="EACBBB"/>
                </a:solidFill>
              </a:defRPr>
            </a:lvl1pPr>
            <a:lvl2pPr marL="179388" indent="0">
              <a:buNone/>
              <a:defRPr/>
            </a:lvl2pPr>
            <a:lvl3pPr marL="360362" indent="0">
              <a:buNone/>
              <a:defRPr/>
            </a:lvl3pPr>
            <a:lvl4pPr marL="539750" indent="0">
              <a:buNone/>
              <a:defRPr/>
            </a:lvl4pPr>
            <a:lvl5pPr marL="719137" indent="0">
              <a:buNone/>
              <a:defRPr/>
            </a:lvl5pPr>
          </a:lstStyle>
          <a:p>
            <a:pPr lvl="0"/>
            <a:r>
              <a:rPr lang="en-GB"/>
              <a:t>Click to add date and/or presenters name</a:t>
            </a:r>
          </a:p>
        </p:txBody>
      </p:sp>
    </p:spTree>
    <p:extLst>
      <p:ext uri="{BB962C8B-B14F-4D97-AF65-F5344CB8AC3E}">
        <p14:creationId xmlns:p14="http://schemas.microsoft.com/office/powerpoint/2010/main" val="23276903"/>
      </p:ext>
    </p:extLst>
  </p:cSld>
  <p:clrMapOvr>
    <a:masterClrMapping/>
  </p:clrMapOvr>
  <p:extLst>
    <p:ext uri="{DCECCB84-F9BA-43D5-87BE-67443E8EF086}">
      <p15:sldGuideLst xmlns:p15="http://schemas.microsoft.com/office/powerpoint/2012/main">
        <p15:guide id="1" pos="363">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images and text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8569325" cy="1008063"/>
          </a:xfrm>
        </p:spPr>
        <p:txBody>
          <a:bodyPr/>
          <a:lstStyle>
            <a:lvl1pPr>
              <a:defRPr sz="2400">
                <a:solidFill>
                  <a:schemeClr val="bg1"/>
                </a:solidFill>
              </a:defRPr>
            </a:lvl1pPr>
          </a:lstStyle>
          <a:p>
            <a:r>
              <a:rPr lang="en-GB"/>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p>
            <a:r>
              <a:rPr lang="en-US"/>
              <a:t>December 14, 2021</a:t>
            </a:r>
            <a:endParaRPr lang="en-GB"/>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GB"/>
              <a:t>Public</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p>
            <a:fld id="{61E25E67-CBB9-434B-BBF7-0A5E970272B8}" type="slidenum">
              <a:rPr lang="en-GB" smtClean="0"/>
              <a:pPr/>
              <a:t>‹#›</a:t>
            </a:fld>
            <a:endParaRPr lang="en-GB"/>
          </a:p>
        </p:txBody>
      </p:sp>
      <p:sp>
        <p:nvSpPr>
          <p:cNvPr id="12" name="Text Placeholder 14">
            <a:extLst>
              <a:ext uri="{FF2B5EF4-FFF2-40B4-BE49-F238E27FC236}">
                <a16:creationId xmlns:a16="http://schemas.microsoft.com/office/drawing/2014/main" id="{E9B8376A-3F2F-4D41-BC8B-1C25749381A6}"/>
              </a:ext>
            </a:extLst>
          </p:cNvPr>
          <p:cNvSpPr>
            <a:spLocks noGrp="1"/>
          </p:cNvSpPr>
          <p:nvPr>
            <p:ph type="body" sz="quarter" idx="17" hasCustomPrompt="1"/>
          </p:nvPr>
        </p:nvSpPr>
        <p:spPr>
          <a:xfrm>
            <a:off x="287338" y="2465798"/>
            <a:ext cx="1998662" cy="398716"/>
          </a:xfrm>
        </p:spPr>
        <p:txBody>
          <a:bodyPr>
            <a:noAutofit/>
          </a:bodyPr>
          <a:lstStyle>
            <a:lvl1pPr marL="0" indent="0">
              <a:lnSpc>
                <a:spcPct val="100000"/>
              </a:lnSpc>
              <a:spcBef>
                <a:spcPts val="0"/>
              </a:spcBef>
              <a:buNone/>
              <a:defRPr sz="1600">
                <a:solidFill>
                  <a:schemeClr val="bg1"/>
                </a:solidFill>
              </a:defRPr>
            </a:lvl1pPr>
            <a:lvl2pPr marL="179388" indent="0">
              <a:lnSpc>
                <a:spcPct val="100000"/>
              </a:lnSpc>
              <a:spcBef>
                <a:spcPts val="0"/>
              </a:spcBef>
              <a:buNone/>
              <a:defRPr sz="1200">
                <a:solidFill>
                  <a:schemeClr val="bg1"/>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a:p>
            <a:pPr lvl="1"/>
            <a:endParaRPr lang="en-GB"/>
          </a:p>
        </p:txBody>
      </p:sp>
      <p:sp>
        <p:nvSpPr>
          <p:cNvPr id="17" name="Text Placeholder 14">
            <a:extLst>
              <a:ext uri="{FF2B5EF4-FFF2-40B4-BE49-F238E27FC236}">
                <a16:creationId xmlns:a16="http://schemas.microsoft.com/office/drawing/2014/main" id="{44C88DCC-E2CF-4C92-BB09-0F1056975759}"/>
              </a:ext>
            </a:extLst>
          </p:cNvPr>
          <p:cNvSpPr>
            <a:spLocks noGrp="1"/>
          </p:cNvSpPr>
          <p:nvPr>
            <p:ph type="body" sz="quarter" idx="18" hasCustomPrompt="1"/>
          </p:nvPr>
        </p:nvSpPr>
        <p:spPr>
          <a:xfrm>
            <a:off x="287338" y="2938409"/>
            <a:ext cx="1998662" cy="1685980"/>
          </a:xfrm>
        </p:spPr>
        <p:txBody>
          <a:bodyPr>
            <a:normAutofit/>
          </a:bodyPr>
          <a:lstStyle>
            <a:lvl1pPr marL="0" indent="0">
              <a:lnSpc>
                <a:spcPct val="100000"/>
              </a:lnSpc>
              <a:spcBef>
                <a:spcPts val="600"/>
              </a:spcBef>
              <a:buNone/>
              <a:defRPr sz="1100">
                <a:solidFill>
                  <a:schemeClr val="bg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p:txBody>
      </p:sp>
      <p:sp>
        <p:nvSpPr>
          <p:cNvPr id="5" name="Picture Placeholder 4">
            <a:extLst>
              <a:ext uri="{FF2B5EF4-FFF2-40B4-BE49-F238E27FC236}">
                <a16:creationId xmlns:a16="http://schemas.microsoft.com/office/drawing/2014/main" id="{6AD58F12-3A40-4AD6-B65A-AAC2F3E79D69}"/>
              </a:ext>
            </a:extLst>
          </p:cNvPr>
          <p:cNvSpPr>
            <a:spLocks noGrp="1"/>
          </p:cNvSpPr>
          <p:nvPr>
            <p:ph type="pic" sz="quarter" idx="19"/>
          </p:nvPr>
        </p:nvSpPr>
        <p:spPr>
          <a:xfrm>
            <a:off x="287338" y="1824038"/>
            <a:ext cx="611187" cy="523875"/>
          </a:xfrm>
          <a:solidFill>
            <a:schemeClr val="bg1">
              <a:lumMod val="75000"/>
            </a:schemeClr>
          </a:solidFill>
        </p:spPr>
        <p:txBody>
          <a:bodyPr anchor="ctr">
            <a:normAutofit/>
          </a:bodyPr>
          <a:lstStyle>
            <a:lvl1pPr marL="0" indent="0" algn="ctr">
              <a:buNone/>
              <a:defRPr sz="800">
                <a:solidFill>
                  <a:schemeClr val="bg1"/>
                </a:solidFill>
              </a:defRPr>
            </a:lvl1pPr>
          </a:lstStyle>
          <a:p>
            <a:r>
              <a:rPr lang="en-GB"/>
              <a:t>Click icon to add picture</a:t>
            </a:r>
          </a:p>
        </p:txBody>
      </p:sp>
      <p:sp>
        <p:nvSpPr>
          <p:cNvPr id="18" name="Picture Placeholder 4">
            <a:extLst>
              <a:ext uri="{FF2B5EF4-FFF2-40B4-BE49-F238E27FC236}">
                <a16:creationId xmlns:a16="http://schemas.microsoft.com/office/drawing/2014/main" id="{A68EE013-AE2A-4248-8BCF-2E64E6BABDD7}"/>
              </a:ext>
            </a:extLst>
          </p:cNvPr>
          <p:cNvSpPr>
            <a:spLocks noGrp="1"/>
          </p:cNvSpPr>
          <p:nvPr>
            <p:ph type="pic" sz="quarter" idx="20"/>
          </p:nvPr>
        </p:nvSpPr>
        <p:spPr>
          <a:xfrm>
            <a:off x="2478281" y="1824038"/>
            <a:ext cx="611187" cy="523875"/>
          </a:xfrm>
          <a:solidFill>
            <a:schemeClr val="bg1">
              <a:lumMod val="75000"/>
            </a:schemeClr>
          </a:solidFill>
        </p:spPr>
        <p:txBody>
          <a:bodyPr anchor="ctr">
            <a:normAutofit/>
          </a:bodyPr>
          <a:lstStyle>
            <a:lvl1pPr marL="0" indent="0" algn="ctr">
              <a:buNone/>
              <a:defRPr sz="800">
                <a:solidFill>
                  <a:schemeClr val="bg1"/>
                </a:solidFill>
              </a:defRPr>
            </a:lvl1pPr>
          </a:lstStyle>
          <a:p>
            <a:r>
              <a:rPr lang="en-GB"/>
              <a:t>Click icon to add picture</a:t>
            </a:r>
          </a:p>
        </p:txBody>
      </p:sp>
      <p:sp>
        <p:nvSpPr>
          <p:cNvPr id="19" name="Picture Placeholder 4">
            <a:extLst>
              <a:ext uri="{FF2B5EF4-FFF2-40B4-BE49-F238E27FC236}">
                <a16:creationId xmlns:a16="http://schemas.microsoft.com/office/drawing/2014/main" id="{D11CE9E7-F377-4DD8-A11A-DDDEDEC0BC68}"/>
              </a:ext>
            </a:extLst>
          </p:cNvPr>
          <p:cNvSpPr>
            <a:spLocks noGrp="1"/>
          </p:cNvSpPr>
          <p:nvPr>
            <p:ph type="pic" sz="quarter" idx="21"/>
          </p:nvPr>
        </p:nvSpPr>
        <p:spPr>
          <a:xfrm>
            <a:off x="4669224" y="1824038"/>
            <a:ext cx="611187" cy="523875"/>
          </a:xfrm>
          <a:solidFill>
            <a:schemeClr val="bg1">
              <a:lumMod val="75000"/>
            </a:schemeClr>
          </a:solidFill>
        </p:spPr>
        <p:txBody>
          <a:bodyPr anchor="ctr">
            <a:normAutofit/>
          </a:bodyPr>
          <a:lstStyle>
            <a:lvl1pPr marL="0" indent="0" algn="ctr">
              <a:buNone/>
              <a:defRPr sz="800">
                <a:solidFill>
                  <a:schemeClr val="bg1"/>
                </a:solidFill>
              </a:defRPr>
            </a:lvl1pPr>
          </a:lstStyle>
          <a:p>
            <a:r>
              <a:rPr lang="en-GB"/>
              <a:t>Click icon to add picture</a:t>
            </a:r>
          </a:p>
        </p:txBody>
      </p:sp>
      <p:sp>
        <p:nvSpPr>
          <p:cNvPr id="20" name="Picture Placeholder 4">
            <a:extLst>
              <a:ext uri="{FF2B5EF4-FFF2-40B4-BE49-F238E27FC236}">
                <a16:creationId xmlns:a16="http://schemas.microsoft.com/office/drawing/2014/main" id="{C5781105-3433-4B25-8A2C-71205B96E3F9}"/>
              </a:ext>
            </a:extLst>
          </p:cNvPr>
          <p:cNvSpPr>
            <a:spLocks noGrp="1"/>
          </p:cNvSpPr>
          <p:nvPr>
            <p:ph type="pic" sz="quarter" idx="22"/>
          </p:nvPr>
        </p:nvSpPr>
        <p:spPr>
          <a:xfrm>
            <a:off x="6860166" y="1824038"/>
            <a:ext cx="611187" cy="523875"/>
          </a:xfrm>
          <a:solidFill>
            <a:schemeClr val="bg1">
              <a:lumMod val="75000"/>
            </a:schemeClr>
          </a:solidFill>
        </p:spPr>
        <p:txBody>
          <a:bodyPr anchor="ctr">
            <a:normAutofit/>
          </a:bodyPr>
          <a:lstStyle>
            <a:lvl1pPr marL="0" indent="0" algn="ctr">
              <a:buNone/>
              <a:defRPr sz="800">
                <a:solidFill>
                  <a:schemeClr val="bg1"/>
                </a:solidFill>
              </a:defRPr>
            </a:lvl1pPr>
          </a:lstStyle>
          <a:p>
            <a:r>
              <a:rPr lang="en-GB"/>
              <a:t>Click icon to add picture</a:t>
            </a:r>
          </a:p>
        </p:txBody>
      </p:sp>
      <p:sp>
        <p:nvSpPr>
          <p:cNvPr id="21" name="Text Placeholder 14">
            <a:extLst>
              <a:ext uri="{FF2B5EF4-FFF2-40B4-BE49-F238E27FC236}">
                <a16:creationId xmlns:a16="http://schemas.microsoft.com/office/drawing/2014/main" id="{E390B699-9829-4C4D-9271-54B5879B36A4}"/>
              </a:ext>
            </a:extLst>
          </p:cNvPr>
          <p:cNvSpPr>
            <a:spLocks noGrp="1"/>
          </p:cNvSpPr>
          <p:nvPr>
            <p:ph type="body" sz="quarter" idx="23" hasCustomPrompt="1"/>
          </p:nvPr>
        </p:nvSpPr>
        <p:spPr>
          <a:xfrm>
            <a:off x="2478281" y="2465798"/>
            <a:ext cx="1998662" cy="398716"/>
          </a:xfrm>
        </p:spPr>
        <p:txBody>
          <a:bodyPr>
            <a:noAutofit/>
          </a:bodyPr>
          <a:lstStyle>
            <a:lvl1pPr marL="0" indent="0">
              <a:lnSpc>
                <a:spcPct val="100000"/>
              </a:lnSpc>
              <a:spcBef>
                <a:spcPts val="0"/>
              </a:spcBef>
              <a:buNone/>
              <a:defRPr sz="1600">
                <a:solidFill>
                  <a:schemeClr val="bg1"/>
                </a:solidFill>
              </a:defRPr>
            </a:lvl1pPr>
            <a:lvl2pPr marL="179388" indent="0">
              <a:lnSpc>
                <a:spcPct val="100000"/>
              </a:lnSpc>
              <a:spcBef>
                <a:spcPts val="0"/>
              </a:spcBef>
              <a:buNone/>
              <a:defRPr sz="1200">
                <a:solidFill>
                  <a:schemeClr val="bg1"/>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a:p>
            <a:pPr lvl="1"/>
            <a:endParaRPr lang="en-GB"/>
          </a:p>
        </p:txBody>
      </p:sp>
      <p:sp>
        <p:nvSpPr>
          <p:cNvPr id="22" name="Text Placeholder 14">
            <a:extLst>
              <a:ext uri="{FF2B5EF4-FFF2-40B4-BE49-F238E27FC236}">
                <a16:creationId xmlns:a16="http://schemas.microsoft.com/office/drawing/2014/main" id="{63A6803F-D4D2-4ED2-A99D-780C639CA58B}"/>
              </a:ext>
            </a:extLst>
          </p:cNvPr>
          <p:cNvSpPr>
            <a:spLocks noGrp="1"/>
          </p:cNvSpPr>
          <p:nvPr>
            <p:ph type="body" sz="quarter" idx="24" hasCustomPrompt="1"/>
          </p:nvPr>
        </p:nvSpPr>
        <p:spPr>
          <a:xfrm>
            <a:off x="2478281" y="2938409"/>
            <a:ext cx="1998662" cy="1685980"/>
          </a:xfrm>
        </p:spPr>
        <p:txBody>
          <a:bodyPr>
            <a:normAutofit/>
          </a:bodyPr>
          <a:lstStyle>
            <a:lvl1pPr marL="0" indent="0">
              <a:lnSpc>
                <a:spcPct val="100000"/>
              </a:lnSpc>
              <a:spcBef>
                <a:spcPts val="600"/>
              </a:spcBef>
              <a:buNone/>
              <a:defRPr sz="1100">
                <a:solidFill>
                  <a:schemeClr val="bg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p:txBody>
      </p:sp>
      <p:sp>
        <p:nvSpPr>
          <p:cNvPr id="23" name="Text Placeholder 14">
            <a:extLst>
              <a:ext uri="{FF2B5EF4-FFF2-40B4-BE49-F238E27FC236}">
                <a16:creationId xmlns:a16="http://schemas.microsoft.com/office/drawing/2014/main" id="{EF14BB3F-0B6E-49DE-98D5-69F9B40A1CCF}"/>
              </a:ext>
            </a:extLst>
          </p:cNvPr>
          <p:cNvSpPr>
            <a:spLocks noGrp="1"/>
          </p:cNvSpPr>
          <p:nvPr>
            <p:ph type="body" sz="quarter" idx="25" hasCustomPrompt="1"/>
          </p:nvPr>
        </p:nvSpPr>
        <p:spPr>
          <a:xfrm>
            <a:off x="4669224" y="2465798"/>
            <a:ext cx="1998662" cy="398716"/>
          </a:xfrm>
        </p:spPr>
        <p:txBody>
          <a:bodyPr>
            <a:noAutofit/>
          </a:bodyPr>
          <a:lstStyle>
            <a:lvl1pPr marL="0" indent="0">
              <a:lnSpc>
                <a:spcPct val="100000"/>
              </a:lnSpc>
              <a:spcBef>
                <a:spcPts val="0"/>
              </a:spcBef>
              <a:buNone/>
              <a:defRPr sz="1600">
                <a:solidFill>
                  <a:schemeClr val="bg1"/>
                </a:solidFill>
              </a:defRPr>
            </a:lvl1pPr>
            <a:lvl2pPr marL="179388" indent="0">
              <a:lnSpc>
                <a:spcPct val="100000"/>
              </a:lnSpc>
              <a:spcBef>
                <a:spcPts val="0"/>
              </a:spcBef>
              <a:buNone/>
              <a:defRPr sz="1200">
                <a:solidFill>
                  <a:schemeClr val="bg1"/>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a:p>
            <a:pPr lvl="1"/>
            <a:endParaRPr lang="en-GB"/>
          </a:p>
        </p:txBody>
      </p:sp>
      <p:sp>
        <p:nvSpPr>
          <p:cNvPr id="24" name="Text Placeholder 14">
            <a:extLst>
              <a:ext uri="{FF2B5EF4-FFF2-40B4-BE49-F238E27FC236}">
                <a16:creationId xmlns:a16="http://schemas.microsoft.com/office/drawing/2014/main" id="{FE678802-AB38-4C6E-AE7F-BDD84189529D}"/>
              </a:ext>
            </a:extLst>
          </p:cNvPr>
          <p:cNvSpPr>
            <a:spLocks noGrp="1"/>
          </p:cNvSpPr>
          <p:nvPr>
            <p:ph type="body" sz="quarter" idx="26" hasCustomPrompt="1"/>
          </p:nvPr>
        </p:nvSpPr>
        <p:spPr>
          <a:xfrm>
            <a:off x="4669224" y="2938409"/>
            <a:ext cx="1998662" cy="1685980"/>
          </a:xfrm>
        </p:spPr>
        <p:txBody>
          <a:bodyPr>
            <a:normAutofit/>
          </a:bodyPr>
          <a:lstStyle>
            <a:lvl1pPr marL="0" indent="0">
              <a:lnSpc>
                <a:spcPct val="100000"/>
              </a:lnSpc>
              <a:spcBef>
                <a:spcPts val="600"/>
              </a:spcBef>
              <a:buNone/>
              <a:defRPr sz="1100">
                <a:solidFill>
                  <a:schemeClr val="bg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p:txBody>
      </p:sp>
      <p:sp>
        <p:nvSpPr>
          <p:cNvPr id="25" name="Text Placeholder 14">
            <a:extLst>
              <a:ext uri="{FF2B5EF4-FFF2-40B4-BE49-F238E27FC236}">
                <a16:creationId xmlns:a16="http://schemas.microsoft.com/office/drawing/2014/main" id="{92B200A8-A390-4184-A558-D2CFC7EE0D33}"/>
              </a:ext>
            </a:extLst>
          </p:cNvPr>
          <p:cNvSpPr>
            <a:spLocks noGrp="1"/>
          </p:cNvSpPr>
          <p:nvPr>
            <p:ph type="body" sz="quarter" idx="27" hasCustomPrompt="1"/>
          </p:nvPr>
        </p:nvSpPr>
        <p:spPr>
          <a:xfrm>
            <a:off x="6860166" y="2465798"/>
            <a:ext cx="1998662" cy="398716"/>
          </a:xfrm>
        </p:spPr>
        <p:txBody>
          <a:bodyPr>
            <a:noAutofit/>
          </a:bodyPr>
          <a:lstStyle>
            <a:lvl1pPr marL="0" indent="0">
              <a:lnSpc>
                <a:spcPct val="100000"/>
              </a:lnSpc>
              <a:spcBef>
                <a:spcPts val="0"/>
              </a:spcBef>
              <a:buNone/>
              <a:defRPr sz="1600">
                <a:solidFill>
                  <a:schemeClr val="bg1"/>
                </a:solidFill>
              </a:defRPr>
            </a:lvl1pPr>
            <a:lvl2pPr marL="179388" indent="0">
              <a:lnSpc>
                <a:spcPct val="100000"/>
              </a:lnSpc>
              <a:spcBef>
                <a:spcPts val="0"/>
              </a:spcBef>
              <a:buNone/>
              <a:defRPr sz="1200">
                <a:solidFill>
                  <a:schemeClr val="bg1"/>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a:p>
            <a:pPr lvl="1"/>
            <a:endParaRPr lang="en-GB"/>
          </a:p>
        </p:txBody>
      </p:sp>
      <p:sp>
        <p:nvSpPr>
          <p:cNvPr id="27" name="Text Placeholder 14">
            <a:extLst>
              <a:ext uri="{FF2B5EF4-FFF2-40B4-BE49-F238E27FC236}">
                <a16:creationId xmlns:a16="http://schemas.microsoft.com/office/drawing/2014/main" id="{8B535D04-089D-4C0C-B8F6-D5DF48A1F415}"/>
              </a:ext>
            </a:extLst>
          </p:cNvPr>
          <p:cNvSpPr>
            <a:spLocks noGrp="1"/>
          </p:cNvSpPr>
          <p:nvPr>
            <p:ph type="body" sz="quarter" idx="28" hasCustomPrompt="1"/>
          </p:nvPr>
        </p:nvSpPr>
        <p:spPr>
          <a:xfrm>
            <a:off x="6860166" y="2938409"/>
            <a:ext cx="1998662" cy="1685980"/>
          </a:xfrm>
        </p:spPr>
        <p:txBody>
          <a:bodyPr>
            <a:normAutofit/>
          </a:bodyPr>
          <a:lstStyle>
            <a:lvl1pPr marL="0" indent="0">
              <a:lnSpc>
                <a:spcPct val="100000"/>
              </a:lnSpc>
              <a:spcBef>
                <a:spcPts val="600"/>
              </a:spcBef>
              <a:buNone/>
              <a:defRPr sz="1100">
                <a:solidFill>
                  <a:schemeClr val="bg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p:txBody>
      </p:sp>
    </p:spTree>
    <p:extLst>
      <p:ext uri="{BB962C8B-B14F-4D97-AF65-F5344CB8AC3E}">
        <p14:creationId xmlns:p14="http://schemas.microsoft.com/office/powerpoint/2010/main" val="25390509"/>
      </p:ext>
    </p:extLst>
  </p:cSld>
  <p:clrMapOvr>
    <a:masterClrMapping/>
  </p:clrMapOvr>
  <p:extLst>
    <p:ext uri="{DCECCB84-F9BA-43D5-87BE-67443E8EF086}">
      <p15:sldGuideLst xmlns:p15="http://schemas.microsoft.com/office/powerpoint/2012/main">
        <p15:guide id="1" pos="1440" userDrawn="1">
          <p15:clr>
            <a:srgbClr val="FBAE40"/>
          </p15:clr>
        </p15:guide>
        <p15:guide id="4" pos="1560" userDrawn="1">
          <p15:clr>
            <a:srgbClr val="FBAE40"/>
          </p15:clr>
        </p15:guide>
        <p15:guide id="5" pos="2822" userDrawn="1">
          <p15:clr>
            <a:srgbClr val="FBAE40"/>
          </p15:clr>
        </p15:guide>
        <p15:guide id="6" pos="2938" userDrawn="1">
          <p15:clr>
            <a:srgbClr val="FBAE40"/>
          </p15:clr>
        </p15:guide>
        <p15:guide id="7" pos="4200" userDrawn="1">
          <p15:clr>
            <a:srgbClr val="FBAE40"/>
          </p15:clr>
        </p15:guide>
        <p15:guide id="8" pos="432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ix images and text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8569325" cy="1008063"/>
          </a:xfrm>
        </p:spPr>
        <p:txBody>
          <a:bodyPr/>
          <a:lstStyle>
            <a:lvl1pPr>
              <a:defRPr sz="2400">
                <a:solidFill>
                  <a:schemeClr val="accent1"/>
                </a:solidFill>
              </a:defRPr>
            </a:lvl1pPr>
          </a:lstStyle>
          <a:p>
            <a:r>
              <a:rPr lang="en-GB"/>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p>
            <a:r>
              <a:rPr lang="en-US"/>
              <a:t>December 14, 2021</a:t>
            </a:r>
            <a:endParaRPr lang="en-GB"/>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GB"/>
              <a:t>Public</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p>
            <a:fld id="{61E25E67-CBB9-434B-BBF7-0A5E970272B8}" type="slidenum">
              <a:rPr lang="en-GB" smtClean="0"/>
              <a:pPr/>
              <a:t>‹#›</a:t>
            </a:fld>
            <a:endParaRPr lang="en-GB"/>
          </a:p>
        </p:txBody>
      </p:sp>
      <p:sp>
        <p:nvSpPr>
          <p:cNvPr id="12" name="Text Placeholder 14">
            <a:extLst>
              <a:ext uri="{FF2B5EF4-FFF2-40B4-BE49-F238E27FC236}">
                <a16:creationId xmlns:a16="http://schemas.microsoft.com/office/drawing/2014/main" id="{E9B8376A-3F2F-4D41-BC8B-1C25749381A6}"/>
              </a:ext>
            </a:extLst>
          </p:cNvPr>
          <p:cNvSpPr>
            <a:spLocks noGrp="1"/>
          </p:cNvSpPr>
          <p:nvPr>
            <p:ph type="body" sz="quarter" idx="17" hasCustomPrompt="1"/>
          </p:nvPr>
        </p:nvSpPr>
        <p:spPr>
          <a:xfrm>
            <a:off x="287337" y="2465798"/>
            <a:ext cx="1278000" cy="398716"/>
          </a:xfrm>
        </p:spPr>
        <p:txBody>
          <a:bodyPr>
            <a:noAutofit/>
          </a:bodyPr>
          <a:lstStyle>
            <a:lvl1pPr marL="0" indent="0">
              <a:lnSpc>
                <a:spcPct val="100000"/>
              </a:lnSpc>
              <a:spcBef>
                <a:spcPts val="0"/>
              </a:spcBef>
              <a:buNone/>
              <a:defRPr sz="1600">
                <a:solidFill>
                  <a:schemeClr val="accent1"/>
                </a:solidFill>
              </a:defRPr>
            </a:lvl1pPr>
            <a:lvl2pPr marL="179388" indent="0">
              <a:lnSpc>
                <a:spcPct val="100000"/>
              </a:lnSpc>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Add text</a:t>
            </a:r>
          </a:p>
        </p:txBody>
      </p:sp>
      <p:sp>
        <p:nvSpPr>
          <p:cNvPr id="17" name="Text Placeholder 14">
            <a:extLst>
              <a:ext uri="{FF2B5EF4-FFF2-40B4-BE49-F238E27FC236}">
                <a16:creationId xmlns:a16="http://schemas.microsoft.com/office/drawing/2014/main" id="{44C88DCC-E2CF-4C92-BB09-0F1056975759}"/>
              </a:ext>
            </a:extLst>
          </p:cNvPr>
          <p:cNvSpPr>
            <a:spLocks noGrp="1"/>
          </p:cNvSpPr>
          <p:nvPr>
            <p:ph type="body" sz="quarter" idx="18" hasCustomPrompt="1"/>
          </p:nvPr>
        </p:nvSpPr>
        <p:spPr>
          <a:xfrm>
            <a:off x="287337" y="2938409"/>
            <a:ext cx="1278000" cy="1685980"/>
          </a:xfrm>
        </p:spPr>
        <p:txBody>
          <a:bodyPr>
            <a:normAutofit/>
          </a:bodyPr>
          <a:lstStyle>
            <a:lvl1pPr marL="0" indent="0">
              <a:lnSpc>
                <a:spcPct val="100000"/>
              </a:lnSpc>
              <a:spcBef>
                <a:spcPts val="600"/>
              </a:spcBef>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p:txBody>
      </p:sp>
      <p:sp>
        <p:nvSpPr>
          <p:cNvPr id="5" name="Picture Placeholder 4">
            <a:extLst>
              <a:ext uri="{FF2B5EF4-FFF2-40B4-BE49-F238E27FC236}">
                <a16:creationId xmlns:a16="http://schemas.microsoft.com/office/drawing/2014/main" id="{6AD58F12-3A40-4AD6-B65A-AAC2F3E79D69}"/>
              </a:ext>
            </a:extLst>
          </p:cNvPr>
          <p:cNvSpPr>
            <a:spLocks noGrp="1"/>
          </p:cNvSpPr>
          <p:nvPr>
            <p:ph type="pic" sz="quarter" idx="19"/>
          </p:nvPr>
        </p:nvSpPr>
        <p:spPr>
          <a:xfrm>
            <a:off x="287338" y="1464068"/>
            <a:ext cx="940424" cy="883846"/>
          </a:xfrm>
          <a:solidFill>
            <a:schemeClr val="bg1">
              <a:lumMod val="75000"/>
            </a:schemeClr>
          </a:solidFill>
        </p:spPr>
        <p:txBody>
          <a:bodyPr anchor="ctr">
            <a:normAutofit/>
          </a:bodyPr>
          <a:lstStyle>
            <a:lvl1pPr marL="0" indent="0" algn="ctr">
              <a:buNone/>
              <a:defRPr sz="800">
                <a:solidFill>
                  <a:schemeClr val="bg1"/>
                </a:solidFill>
              </a:defRPr>
            </a:lvl1pPr>
          </a:lstStyle>
          <a:p>
            <a:r>
              <a:rPr lang="en-GB"/>
              <a:t>Click icon to add picture</a:t>
            </a:r>
          </a:p>
        </p:txBody>
      </p:sp>
      <p:sp>
        <p:nvSpPr>
          <p:cNvPr id="28" name="Picture Placeholder 4">
            <a:extLst>
              <a:ext uri="{FF2B5EF4-FFF2-40B4-BE49-F238E27FC236}">
                <a16:creationId xmlns:a16="http://schemas.microsoft.com/office/drawing/2014/main" id="{2EE733A6-DEFC-4650-AE8D-E0D5B5C822C1}"/>
              </a:ext>
            </a:extLst>
          </p:cNvPr>
          <p:cNvSpPr>
            <a:spLocks noGrp="1"/>
          </p:cNvSpPr>
          <p:nvPr>
            <p:ph type="pic" sz="quarter" idx="29"/>
          </p:nvPr>
        </p:nvSpPr>
        <p:spPr>
          <a:xfrm>
            <a:off x="1742126" y="1463747"/>
            <a:ext cx="940424" cy="883846"/>
          </a:xfrm>
          <a:solidFill>
            <a:schemeClr val="bg1">
              <a:lumMod val="75000"/>
            </a:schemeClr>
          </a:solidFill>
        </p:spPr>
        <p:txBody>
          <a:bodyPr anchor="ctr">
            <a:normAutofit/>
          </a:bodyPr>
          <a:lstStyle>
            <a:lvl1pPr marL="0" indent="0" algn="ctr">
              <a:buNone/>
              <a:defRPr sz="800">
                <a:solidFill>
                  <a:schemeClr val="bg1"/>
                </a:solidFill>
              </a:defRPr>
            </a:lvl1pPr>
          </a:lstStyle>
          <a:p>
            <a:r>
              <a:rPr lang="en-GB"/>
              <a:t>Click icon to add picture</a:t>
            </a:r>
          </a:p>
        </p:txBody>
      </p:sp>
      <p:sp>
        <p:nvSpPr>
          <p:cNvPr id="29" name="Picture Placeholder 4">
            <a:extLst>
              <a:ext uri="{FF2B5EF4-FFF2-40B4-BE49-F238E27FC236}">
                <a16:creationId xmlns:a16="http://schemas.microsoft.com/office/drawing/2014/main" id="{0ECACEAF-4E8A-409F-A96A-C0ECA46B8883}"/>
              </a:ext>
            </a:extLst>
          </p:cNvPr>
          <p:cNvSpPr>
            <a:spLocks noGrp="1"/>
          </p:cNvSpPr>
          <p:nvPr>
            <p:ph type="pic" sz="quarter" idx="30"/>
          </p:nvPr>
        </p:nvSpPr>
        <p:spPr>
          <a:xfrm>
            <a:off x="3196914" y="1463747"/>
            <a:ext cx="940424" cy="883846"/>
          </a:xfrm>
          <a:solidFill>
            <a:schemeClr val="bg1">
              <a:lumMod val="75000"/>
            </a:schemeClr>
          </a:solidFill>
        </p:spPr>
        <p:txBody>
          <a:bodyPr anchor="ctr">
            <a:normAutofit/>
          </a:bodyPr>
          <a:lstStyle>
            <a:lvl1pPr marL="0" indent="0" algn="ctr">
              <a:buNone/>
              <a:defRPr sz="800">
                <a:solidFill>
                  <a:schemeClr val="bg1"/>
                </a:solidFill>
              </a:defRPr>
            </a:lvl1pPr>
          </a:lstStyle>
          <a:p>
            <a:r>
              <a:rPr lang="en-GB"/>
              <a:t>Click icon to add picture</a:t>
            </a:r>
          </a:p>
        </p:txBody>
      </p:sp>
      <p:sp>
        <p:nvSpPr>
          <p:cNvPr id="30" name="Picture Placeholder 4">
            <a:extLst>
              <a:ext uri="{FF2B5EF4-FFF2-40B4-BE49-F238E27FC236}">
                <a16:creationId xmlns:a16="http://schemas.microsoft.com/office/drawing/2014/main" id="{706FA668-9394-42F3-85C8-613D50855302}"/>
              </a:ext>
            </a:extLst>
          </p:cNvPr>
          <p:cNvSpPr>
            <a:spLocks noGrp="1"/>
          </p:cNvSpPr>
          <p:nvPr>
            <p:ph type="pic" sz="quarter" idx="31"/>
          </p:nvPr>
        </p:nvSpPr>
        <p:spPr>
          <a:xfrm>
            <a:off x="4651702" y="1463747"/>
            <a:ext cx="940424" cy="883846"/>
          </a:xfrm>
          <a:solidFill>
            <a:schemeClr val="bg1">
              <a:lumMod val="75000"/>
            </a:schemeClr>
          </a:solidFill>
        </p:spPr>
        <p:txBody>
          <a:bodyPr anchor="ctr">
            <a:normAutofit/>
          </a:bodyPr>
          <a:lstStyle>
            <a:lvl1pPr marL="0" indent="0" algn="ctr">
              <a:buNone/>
              <a:defRPr sz="800">
                <a:solidFill>
                  <a:schemeClr val="bg1"/>
                </a:solidFill>
              </a:defRPr>
            </a:lvl1pPr>
          </a:lstStyle>
          <a:p>
            <a:r>
              <a:rPr lang="en-GB"/>
              <a:t>Click icon to add picture</a:t>
            </a:r>
          </a:p>
        </p:txBody>
      </p:sp>
      <p:sp>
        <p:nvSpPr>
          <p:cNvPr id="31" name="Picture Placeholder 4">
            <a:extLst>
              <a:ext uri="{FF2B5EF4-FFF2-40B4-BE49-F238E27FC236}">
                <a16:creationId xmlns:a16="http://schemas.microsoft.com/office/drawing/2014/main" id="{70A1D5F1-0CEC-4928-BDB1-6C2DDC0D3FDB}"/>
              </a:ext>
            </a:extLst>
          </p:cNvPr>
          <p:cNvSpPr>
            <a:spLocks noGrp="1"/>
          </p:cNvSpPr>
          <p:nvPr>
            <p:ph type="pic" sz="quarter" idx="32"/>
          </p:nvPr>
        </p:nvSpPr>
        <p:spPr>
          <a:xfrm>
            <a:off x="6106490" y="1463747"/>
            <a:ext cx="940424" cy="883846"/>
          </a:xfrm>
          <a:solidFill>
            <a:schemeClr val="bg1">
              <a:lumMod val="75000"/>
            </a:schemeClr>
          </a:solidFill>
        </p:spPr>
        <p:txBody>
          <a:bodyPr anchor="ctr">
            <a:normAutofit/>
          </a:bodyPr>
          <a:lstStyle>
            <a:lvl1pPr marL="0" indent="0" algn="ctr">
              <a:buNone/>
              <a:defRPr sz="800">
                <a:solidFill>
                  <a:schemeClr val="bg1"/>
                </a:solidFill>
              </a:defRPr>
            </a:lvl1pPr>
          </a:lstStyle>
          <a:p>
            <a:r>
              <a:rPr lang="en-GB"/>
              <a:t>Click icon to add picture</a:t>
            </a:r>
          </a:p>
        </p:txBody>
      </p:sp>
      <p:sp>
        <p:nvSpPr>
          <p:cNvPr id="32" name="Picture Placeholder 4">
            <a:extLst>
              <a:ext uri="{FF2B5EF4-FFF2-40B4-BE49-F238E27FC236}">
                <a16:creationId xmlns:a16="http://schemas.microsoft.com/office/drawing/2014/main" id="{A212763A-D03F-49D4-91C6-ECC7A02C98EA}"/>
              </a:ext>
            </a:extLst>
          </p:cNvPr>
          <p:cNvSpPr>
            <a:spLocks noGrp="1"/>
          </p:cNvSpPr>
          <p:nvPr>
            <p:ph type="pic" sz="quarter" idx="33"/>
          </p:nvPr>
        </p:nvSpPr>
        <p:spPr>
          <a:xfrm>
            <a:off x="7561277" y="1463747"/>
            <a:ext cx="940424" cy="883846"/>
          </a:xfrm>
          <a:solidFill>
            <a:schemeClr val="bg1">
              <a:lumMod val="75000"/>
            </a:schemeClr>
          </a:solidFill>
        </p:spPr>
        <p:txBody>
          <a:bodyPr anchor="ctr">
            <a:normAutofit/>
          </a:bodyPr>
          <a:lstStyle>
            <a:lvl1pPr marL="0" indent="0" algn="ctr">
              <a:buNone/>
              <a:defRPr sz="800">
                <a:solidFill>
                  <a:schemeClr val="bg1"/>
                </a:solidFill>
              </a:defRPr>
            </a:lvl1pPr>
          </a:lstStyle>
          <a:p>
            <a:r>
              <a:rPr lang="en-GB"/>
              <a:t>Click icon to add picture</a:t>
            </a:r>
          </a:p>
        </p:txBody>
      </p:sp>
      <p:sp>
        <p:nvSpPr>
          <p:cNvPr id="33" name="Text Placeholder 14">
            <a:extLst>
              <a:ext uri="{FF2B5EF4-FFF2-40B4-BE49-F238E27FC236}">
                <a16:creationId xmlns:a16="http://schemas.microsoft.com/office/drawing/2014/main" id="{5D4BA8B6-B69C-4AC9-8D15-DD18D74DB2D3}"/>
              </a:ext>
            </a:extLst>
          </p:cNvPr>
          <p:cNvSpPr>
            <a:spLocks noGrp="1"/>
          </p:cNvSpPr>
          <p:nvPr>
            <p:ph type="body" sz="quarter" idx="34" hasCustomPrompt="1"/>
          </p:nvPr>
        </p:nvSpPr>
        <p:spPr>
          <a:xfrm>
            <a:off x="1745602" y="2465798"/>
            <a:ext cx="1278000" cy="398716"/>
          </a:xfrm>
        </p:spPr>
        <p:txBody>
          <a:bodyPr>
            <a:noAutofit/>
          </a:bodyPr>
          <a:lstStyle>
            <a:lvl1pPr marL="0" indent="0">
              <a:lnSpc>
                <a:spcPct val="100000"/>
              </a:lnSpc>
              <a:spcBef>
                <a:spcPts val="0"/>
              </a:spcBef>
              <a:buNone/>
              <a:defRPr sz="1600">
                <a:solidFill>
                  <a:schemeClr val="accent1"/>
                </a:solidFill>
              </a:defRPr>
            </a:lvl1pPr>
            <a:lvl2pPr marL="179388" indent="0">
              <a:lnSpc>
                <a:spcPct val="100000"/>
              </a:lnSpc>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Add text</a:t>
            </a:r>
          </a:p>
        </p:txBody>
      </p:sp>
      <p:sp>
        <p:nvSpPr>
          <p:cNvPr id="34" name="Text Placeholder 14">
            <a:extLst>
              <a:ext uri="{FF2B5EF4-FFF2-40B4-BE49-F238E27FC236}">
                <a16:creationId xmlns:a16="http://schemas.microsoft.com/office/drawing/2014/main" id="{5E3F21CB-3D54-489B-9A30-3A854B8F196A}"/>
              </a:ext>
            </a:extLst>
          </p:cNvPr>
          <p:cNvSpPr>
            <a:spLocks noGrp="1"/>
          </p:cNvSpPr>
          <p:nvPr>
            <p:ph type="body" sz="quarter" idx="35" hasCustomPrompt="1"/>
          </p:nvPr>
        </p:nvSpPr>
        <p:spPr>
          <a:xfrm>
            <a:off x="3203867" y="2465798"/>
            <a:ext cx="1278000" cy="398716"/>
          </a:xfrm>
        </p:spPr>
        <p:txBody>
          <a:bodyPr>
            <a:noAutofit/>
          </a:bodyPr>
          <a:lstStyle>
            <a:lvl1pPr marL="0" indent="0">
              <a:lnSpc>
                <a:spcPct val="100000"/>
              </a:lnSpc>
              <a:spcBef>
                <a:spcPts val="0"/>
              </a:spcBef>
              <a:buNone/>
              <a:defRPr sz="1600">
                <a:solidFill>
                  <a:schemeClr val="accent1"/>
                </a:solidFill>
              </a:defRPr>
            </a:lvl1pPr>
            <a:lvl2pPr marL="179388" indent="0">
              <a:lnSpc>
                <a:spcPct val="100000"/>
              </a:lnSpc>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Add text</a:t>
            </a:r>
          </a:p>
        </p:txBody>
      </p:sp>
      <p:sp>
        <p:nvSpPr>
          <p:cNvPr id="35" name="Text Placeholder 14">
            <a:extLst>
              <a:ext uri="{FF2B5EF4-FFF2-40B4-BE49-F238E27FC236}">
                <a16:creationId xmlns:a16="http://schemas.microsoft.com/office/drawing/2014/main" id="{1DA71580-ECB2-4D09-8897-C50E57D035C3}"/>
              </a:ext>
            </a:extLst>
          </p:cNvPr>
          <p:cNvSpPr>
            <a:spLocks noGrp="1"/>
          </p:cNvSpPr>
          <p:nvPr>
            <p:ph type="body" sz="quarter" idx="36" hasCustomPrompt="1"/>
          </p:nvPr>
        </p:nvSpPr>
        <p:spPr>
          <a:xfrm>
            <a:off x="4662132" y="2465798"/>
            <a:ext cx="1278000" cy="398716"/>
          </a:xfrm>
        </p:spPr>
        <p:txBody>
          <a:bodyPr>
            <a:noAutofit/>
          </a:bodyPr>
          <a:lstStyle>
            <a:lvl1pPr marL="0" indent="0">
              <a:lnSpc>
                <a:spcPct val="100000"/>
              </a:lnSpc>
              <a:spcBef>
                <a:spcPts val="0"/>
              </a:spcBef>
              <a:buNone/>
              <a:defRPr sz="1600">
                <a:solidFill>
                  <a:schemeClr val="accent1"/>
                </a:solidFill>
              </a:defRPr>
            </a:lvl1pPr>
            <a:lvl2pPr marL="179388" indent="0">
              <a:lnSpc>
                <a:spcPct val="100000"/>
              </a:lnSpc>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Add text</a:t>
            </a:r>
          </a:p>
        </p:txBody>
      </p:sp>
      <p:sp>
        <p:nvSpPr>
          <p:cNvPr id="36" name="Text Placeholder 14">
            <a:extLst>
              <a:ext uri="{FF2B5EF4-FFF2-40B4-BE49-F238E27FC236}">
                <a16:creationId xmlns:a16="http://schemas.microsoft.com/office/drawing/2014/main" id="{6B150BEA-75D4-4BD8-A296-50A0131D4DBB}"/>
              </a:ext>
            </a:extLst>
          </p:cNvPr>
          <p:cNvSpPr>
            <a:spLocks noGrp="1"/>
          </p:cNvSpPr>
          <p:nvPr>
            <p:ph type="body" sz="quarter" idx="37" hasCustomPrompt="1"/>
          </p:nvPr>
        </p:nvSpPr>
        <p:spPr>
          <a:xfrm>
            <a:off x="6120397" y="2465798"/>
            <a:ext cx="1278000" cy="398716"/>
          </a:xfrm>
        </p:spPr>
        <p:txBody>
          <a:bodyPr>
            <a:noAutofit/>
          </a:bodyPr>
          <a:lstStyle>
            <a:lvl1pPr marL="0" indent="0">
              <a:lnSpc>
                <a:spcPct val="100000"/>
              </a:lnSpc>
              <a:spcBef>
                <a:spcPts val="0"/>
              </a:spcBef>
              <a:buNone/>
              <a:defRPr sz="1600">
                <a:solidFill>
                  <a:schemeClr val="accent1"/>
                </a:solidFill>
              </a:defRPr>
            </a:lvl1pPr>
            <a:lvl2pPr marL="179388" indent="0">
              <a:lnSpc>
                <a:spcPct val="100000"/>
              </a:lnSpc>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Add text</a:t>
            </a:r>
          </a:p>
        </p:txBody>
      </p:sp>
      <p:sp>
        <p:nvSpPr>
          <p:cNvPr id="37" name="Text Placeholder 14">
            <a:extLst>
              <a:ext uri="{FF2B5EF4-FFF2-40B4-BE49-F238E27FC236}">
                <a16:creationId xmlns:a16="http://schemas.microsoft.com/office/drawing/2014/main" id="{2F7F8C6F-C4E5-4F61-83A3-6E5BA86DC75F}"/>
              </a:ext>
            </a:extLst>
          </p:cNvPr>
          <p:cNvSpPr>
            <a:spLocks noGrp="1"/>
          </p:cNvSpPr>
          <p:nvPr>
            <p:ph type="body" sz="quarter" idx="38" hasCustomPrompt="1"/>
          </p:nvPr>
        </p:nvSpPr>
        <p:spPr>
          <a:xfrm>
            <a:off x="7578663" y="2465798"/>
            <a:ext cx="1278000" cy="398716"/>
          </a:xfrm>
        </p:spPr>
        <p:txBody>
          <a:bodyPr>
            <a:noAutofit/>
          </a:bodyPr>
          <a:lstStyle>
            <a:lvl1pPr marL="0" indent="0">
              <a:lnSpc>
                <a:spcPct val="100000"/>
              </a:lnSpc>
              <a:spcBef>
                <a:spcPts val="0"/>
              </a:spcBef>
              <a:buNone/>
              <a:defRPr sz="1600">
                <a:solidFill>
                  <a:schemeClr val="accent1"/>
                </a:solidFill>
              </a:defRPr>
            </a:lvl1pPr>
            <a:lvl2pPr marL="179388" indent="0">
              <a:lnSpc>
                <a:spcPct val="100000"/>
              </a:lnSpc>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Add text</a:t>
            </a:r>
          </a:p>
        </p:txBody>
      </p:sp>
      <p:sp>
        <p:nvSpPr>
          <p:cNvPr id="38" name="Text Placeholder 14">
            <a:extLst>
              <a:ext uri="{FF2B5EF4-FFF2-40B4-BE49-F238E27FC236}">
                <a16:creationId xmlns:a16="http://schemas.microsoft.com/office/drawing/2014/main" id="{CF887BEC-8696-44FA-AAEB-11CDA42F6C84}"/>
              </a:ext>
            </a:extLst>
          </p:cNvPr>
          <p:cNvSpPr>
            <a:spLocks noGrp="1"/>
          </p:cNvSpPr>
          <p:nvPr>
            <p:ph type="body" sz="quarter" idx="39" hasCustomPrompt="1"/>
          </p:nvPr>
        </p:nvSpPr>
        <p:spPr>
          <a:xfrm>
            <a:off x="1744120" y="2938409"/>
            <a:ext cx="1278000" cy="1685980"/>
          </a:xfrm>
        </p:spPr>
        <p:txBody>
          <a:bodyPr>
            <a:normAutofit/>
          </a:bodyPr>
          <a:lstStyle>
            <a:lvl1pPr marL="0" indent="0">
              <a:lnSpc>
                <a:spcPct val="100000"/>
              </a:lnSpc>
              <a:spcBef>
                <a:spcPts val="600"/>
              </a:spcBef>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p:txBody>
      </p:sp>
      <p:sp>
        <p:nvSpPr>
          <p:cNvPr id="39" name="Text Placeholder 14">
            <a:extLst>
              <a:ext uri="{FF2B5EF4-FFF2-40B4-BE49-F238E27FC236}">
                <a16:creationId xmlns:a16="http://schemas.microsoft.com/office/drawing/2014/main" id="{6778262D-D493-48E0-BD79-6361B86EC9BA}"/>
              </a:ext>
            </a:extLst>
          </p:cNvPr>
          <p:cNvSpPr>
            <a:spLocks noGrp="1"/>
          </p:cNvSpPr>
          <p:nvPr>
            <p:ph type="body" sz="quarter" idx="40" hasCustomPrompt="1"/>
          </p:nvPr>
        </p:nvSpPr>
        <p:spPr>
          <a:xfrm>
            <a:off x="3200903" y="2938409"/>
            <a:ext cx="1278000" cy="1685980"/>
          </a:xfrm>
        </p:spPr>
        <p:txBody>
          <a:bodyPr>
            <a:normAutofit/>
          </a:bodyPr>
          <a:lstStyle>
            <a:lvl1pPr marL="0" indent="0">
              <a:lnSpc>
                <a:spcPct val="100000"/>
              </a:lnSpc>
              <a:spcBef>
                <a:spcPts val="600"/>
              </a:spcBef>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p:txBody>
      </p:sp>
      <p:sp>
        <p:nvSpPr>
          <p:cNvPr id="40" name="Text Placeholder 14">
            <a:extLst>
              <a:ext uri="{FF2B5EF4-FFF2-40B4-BE49-F238E27FC236}">
                <a16:creationId xmlns:a16="http://schemas.microsoft.com/office/drawing/2014/main" id="{1BD87ADC-1E7C-4187-A8A9-9112E6E2AC65}"/>
              </a:ext>
            </a:extLst>
          </p:cNvPr>
          <p:cNvSpPr>
            <a:spLocks noGrp="1"/>
          </p:cNvSpPr>
          <p:nvPr>
            <p:ph type="body" sz="quarter" idx="41" hasCustomPrompt="1"/>
          </p:nvPr>
        </p:nvSpPr>
        <p:spPr>
          <a:xfrm>
            <a:off x="4657686" y="2938409"/>
            <a:ext cx="1278000" cy="1685980"/>
          </a:xfrm>
        </p:spPr>
        <p:txBody>
          <a:bodyPr>
            <a:normAutofit/>
          </a:bodyPr>
          <a:lstStyle>
            <a:lvl1pPr marL="0" indent="0">
              <a:lnSpc>
                <a:spcPct val="100000"/>
              </a:lnSpc>
              <a:spcBef>
                <a:spcPts val="600"/>
              </a:spcBef>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p:txBody>
      </p:sp>
      <p:sp>
        <p:nvSpPr>
          <p:cNvPr id="41" name="Text Placeholder 14">
            <a:extLst>
              <a:ext uri="{FF2B5EF4-FFF2-40B4-BE49-F238E27FC236}">
                <a16:creationId xmlns:a16="http://schemas.microsoft.com/office/drawing/2014/main" id="{35001C77-91F2-4B03-8C37-FB1467681A8A}"/>
              </a:ext>
            </a:extLst>
          </p:cNvPr>
          <p:cNvSpPr>
            <a:spLocks noGrp="1"/>
          </p:cNvSpPr>
          <p:nvPr>
            <p:ph type="body" sz="quarter" idx="42" hasCustomPrompt="1"/>
          </p:nvPr>
        </p:nvSpPr>
        <p:spPr>
          <a:xfrm>
            <a:off x="6114469" y="2938409"/>
            <a:ext cx="1278000" cy="1685980"/>
          </a:xfrm>
        </p:spPr>
        <p:txBody>
          <a:bodyPr>
            <a:normAutofit/>
          </a:bodyPr>
          <a:lstStyle>
            <a:lvl1pPr marL="0" indent="0">
              <a:lnSpc>
                <a:spcPct val="100000"/>
              </a:lnSpc>
              <a:spcBef>
                <a:spcPts val="600"/>
              </a:spcBef>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p:txBody>
      </p:sp>
      <p:sp>
        <p:nvSpPr>
          <p:cNvPr id="42" name="Text Placeholder 14">
            <a:extLst>
              <a:ext uri="{FF2B5EF4-FFF2-40B4-BE49-F238E27FC236}">
                <a16:creationId xmlns:a16="http://schemas.microsoft.com/office/drawing/2014/main" id="{138A40E3-EB52-48DE-8ADF-840BA50D1923}"/>
              </a:ext>
            </a:extLst>
          </p:cNvPr>
          <p:cNvSpPr>
            <a:spLocks noGrp="1"/>
          </p:cNvSpPr>
          <p:nvPr>
            <p:ph type="body" sz="quarter" idx="43" hasCustomPrompt="1"/>
          </p:nvPr>
        </p:nvSpPr>
        <p:spPr>
          <a:xfrm>
            <a:off x="7571254" y="2938409"/>
            <a:ext cx="1278000" cy="1685980"/>
          </a:xfrm>
        </p:spPr>
        <p:txBody>
          <a:bodyPr>
            <a:normAutofit/>
          </a:bodyPr>
          <a:lstStyle>
            <a:lvl1pPr marL="0" indent="0">
              <a:lnSpc>
                <a:spcPct val="100000"/>
              </a:lnSpc>
              <a:spcBef>
                <a:spcPts val="600"/>
              </a:spcBef>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p:txBody>
      </p:sp>
    </p:spTree>
    <p:extLst>
      <p:ext uri="{BB962C8B-B14F-4D97-AF65-F5344CB8AC3E}">
        <p14:creationId xmlns:p14="http://schemas.microsoft.com/office/powerpoint/2010/main" val="3384702053"/>
      </p:ext>
    </p:extLst>
  </p:cSld>
  <p:clrMapOvr>
    <a:masterClrMapping/>
  </p:clrMapOvr>
  <p:extLst>
    <p:ext uri="{DCECCB84-F9BA-43D5-87BE-67443E8EF086}">
      <p15:sldGuideLst xmlns:p15="http://schemas.microsoft.com/office/powerpoint/2012/main">
        <p15:guide id="1" pos="1440">
          <p15:clr>
            <a:srgbClr val="FBAE40"/>
          </p15:clr>
        </p15:guide>
        <p15:guide id="4" pos="1560">
          <p15:clr>
            <a:srgbClr val="FBAE40"/>
          </p15:clr>
        </p15:guide>
        <p15:guide id="5" pos="2822">
          <p15:clr>
            <a:srgbClr val="FBAE40"/>
          </p15:clr>
        </p15:guide>
        <p15:guide id="6" pos="2938">
          <p15:clr>
            <a:srgbClr val="FBAE40"/>
          </p15:clr>
        </p15:guide>
        <p15:guide id="7" pos="4200">
          <p15:clr>
            <a:srgbClr val="FBAE40"/>
          </p15:clr>
        </p15:guide>
        <p15:guide id="8" pos="432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Six images and text 2">
    <p:bg>
      <p:bgPr>
        <a:solidFill>
          <a:schemeClr val="accent4">
            <a:alpha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8569325" cy="1008064"/>
          </a:xfrm>
        </p:spPr>
        <p:txBody>
          <a:bodyPr/>
          <a:lstStyle>
            <a:lvl1pPr>
              <a:defRPr sz="2400">
                <a:solidFill>
                  <a:schemeClr val="accent1"/>
                </a:solidFill>
              </a:defRPr>
            </a:lvl1pPr>
          </a:lstStyle>
          <a:p>
            <a:r>
              <a:rPr lang="en-GB"/>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lvl1pPr>
              <a:defRPr>
                <a:solidFill>
                  <a:srgbClr val="53565A"/>
                </a:solidFill>
              </a:defRPr>
            </a:lvl1pPr>
          </a:lstStyle>
          <a:p>
            <a:r>
              <a:rPr lang="en-US"/>
              <a:t>December 14, 2021</a:t>
            </a:r>
            <a:endParaRPr lang="en-GB"/>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lvl1pPr>
              <a:defRPr>
                <a:solidFill>
                  <a:srgbClr val="53565A"/>
                </a:solidFill>
              </a:defRPr>
            </a:lvl1pPr>
          </a:lstStyle>
          <a:p>
            <a:r>
              <a:rPr lang="en-GB"/>
              <a:t>Public</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lvl1pPr>
              <a:defRPr>
                <a:solidFill>
                  <a:srgbClr val="53565A"/>
                </a:solidFill>
              </a:defRPr>
            </a:lvl1pPr>
          </a:lstStyle>
          <a:p>
            <a:fld id="{61E25E67-CBB9-434B-BBF7-0A5E970272B8}" type="slidenum">
              <a:rPr lang="en-GB" smtClean="0"/>
              <a:pPr/>
              <a:t>‹#›</a:t>
            </a:fld>
            <a:endParaRPr lang="en-GB"/>
          </a:p>
        </p:txBody>
      </p:sp>
      <p:sp>
        <p:nvSpPr>
          <p:cNvPr id="12" name="Text Placeholder 14">
            <a:extLst>
              <a:ext uri="{FF2B5EF4-FFF2-40B4-BE49-F238E27FC236}">
                <a16:creationId xmlns:a16="http://schemas.microsoft.com/office/drawing/2014/main" id="{E9B8376A-3F2F-4D41-BC8B-1C25749381A6}"/>
              </a:ext>
            </a:extLst>
          </p:cNvPr>
          <p:cNvSpPr>
            <a:spLocks noGrp="1"/>
          </p:cNvSpPr>
          <p:nvPr>
            <p:ph type="body" sz="quarter" idx="17" hasCustomPrompt="1"/>
          </p:nvPr>
        </p:nvSpPr>
        <p:spPr>
          <a:xfrm>
            <a:off x="287337" y="2465798"/>
            <a:ext cx="1278000" cy="398716"/>
          </a:xfrm>
        </p:spPr>
        <p:txBody>
          <a:bodyPr>
            <a:noAutofit/>
          </a:bodyPr>
          <a:lstStyle>
            <a:lvl1pPr marL="0" indent="0">
              <a:spcBef>
                <a:spcPts val="0"/>
              </a:spcBef>
              <a:buNone/>
              <a:defRPr sz="1600">
                <a:solidFill>
                  <a:schemeClr val="accent1"/>
                </a:solidFill>
              </a:defRPr>
            </a:lvl1pPr>
            <a:lvl2pPr marL="179388" indent="0">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Add text</a:t>
            </a:r>
          </a:p>
        </p:txBody>
      </p:sp>
      <p:sp>
        <p:nvSpPr>
          <p:cNvPr id="17" name="Text Placeholder 14">
            <a:extLst>
              <a:ext uri="{FF2B5EF4-FFF2-40B4-BE49-F238E27FC236}">
                <a16:creationId xmlns:a16="http://schemas.microsoft.com/office/drawing/2014/main" id="{44C88DCC-E2CF-4C92-BB09-0F1056975759}"/>
              </a:ext>
            </a:extLst>
          </p:cNvPr>
          <p:cNvSpPr>
            <a:spLocks noGrp="1"/>
          </p:cNvSpPr>
          <p:nvPr>
            <p:ph type="body" sz="quarter" idx="18" hasCustomPrompt="1"/>
          </p:nvPr>
        </p:nvSpPr>
        <p:spPr>
          <a:xfrm>
            <a:off x="287337" y="2938409"/>
            <a:ext cx="1278000" cy="1685980"/>
          </a:xfrm>
        </p:spPr>
        <p:txBody>
          <a:bodyPr>
            <a:normAutofit/>
          </a:bodyPr>
          <a:lstStyle>
            <a:lvl1pPr marL="0" indent="0">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p:txBody>
      </p:sp>
      <p:sp>
        <p:nvSpPr>
          <p:cNvPr id="5" name="Picture Placeholder 4">
            <a:extLst>
              <a:ext uri="{FF2B5EF4-FFF2-40B4-BE49-F238E27FC236}">
                <a16:creationId xmlns:a16="http://schemas.microsoft.com/office/drawing/2014/main" id="{6AD58F12-3A40-4AD6-B65A-AAC2F3E79D69}"/>
              </a:ext>
            </a:extLst>
          </p:cNvPr>
          <p:cNvSpPr>
            <a:spLocks noGrp="1"/>
          </p:cNvSpPr>
          <p:nvPr>
            <p:ph type="pic" sz="quarter" idx="19"/>
          </p:nvPr>
        </p:nvSpPr>
        <p:spPr>
          <a:xfrm>
            <a:off x="287338" y="1464068"/>
            <a:ext cx="940424" cy="883846"/>
          </a:xfrm>
          <a:solidFill>
            <a:schemeClr val="bg1">
              <a:lumMod val="75000"/>
            </a:schemeClr>
          </a:solidFill>
        </p:spPr>
        <p:txBody>
          <a:bodyPr anchor="ctr">
            <a:normAutofit/>
          </a:bodyPr>
          <a:lstStyle>
            <a:lvl1pPr marL="0" indent="0" algn="ctr">
              <a:buNone/>
              <a:defRPr sz="800">
                <a:solidFill>
                  <a:schemeClr val="bg1"/>
                </a:solidFill>
              </a:defRPr>
            </a:lvl1pPr>
          </a:lstStyle>
          <a:p>
            <a:r>
              <a:rPr lang="en-GB"/>
              <a:t>Click icon to add picture</a:t>
            </a:r>
          </a:p>
        </p:txBody>
      </p:sp>
      <p:sp>
        <p:nvSpPr>
          <p:cNvPr id="28" name="Picture Placeholder 4">
            <a:extLst>
              <a:ext uri="{FF2B5EF4-FFF2-40B4-BE49-F238E27FC236}">
                <a16:creationId xmlns:a16="http://schemas.microsoft.com/office/drawing/2014/main" id="{2EE733A6-DEFC-4650-AE8D-E0D5B5C822C1}"/>
              </a:ext>
            </a:extLst>
          </p:cNvPr>
          <p:cNvSpPr>
            <a:spLocks noGrp="1"/>
          </p:cNvSpPr>
          <p:nvPr>
            <p:ph type="pic" sz="quarter" idx="29"/>
          </p:nvPr>
        </p:nvSpPr>
        <p:spPr>
          <a:xfrm>
            <a:off x="1742126" y="1463747"/>
            <a:ext cx="940424" cy="883846"/>
          </a:xfrm>
          <a:solidFill>
            <a:schemeClr val="bg1">
              <a:lumMod val="75000"/>
            </a:schemeClr>
          </a:solidFill>
        </p:spPr>
        <p:txBody>
          <a:bodyPr anchor="ctr">
            <a:normAutofit/>
          </a:bodyPr>
          <a:lstStyle>
            <a:lvl1pPr marL="0" indent="0" algn="ctr">
              <a:buNone/>
              <a:defRPr sz="800">
                <a:solidFill>
                  <a:schemeClr val="bg1"/>
                </a:solidFill>
              </a:defRPr>
            </a:lvl1pPr>
          </a:lstStyle>
          <a:p>
            <a:r>
              <a:rPr lang="en-GB"/>
              <a:t>Click icon to add picture</a:t>
            </a:r>
          </a:p>
        </p:txBody>
      </p:sp>
      <p:sp>
        <p:nvSpPr>
          <p:cNvPr id="29" name="Picture Placeholder 4">
            <a:extLst>
              <a:ext uri="{FF2B5EF4-FFF2-40B4-BE49-F238E27FC236}">
                <a16:creationId xmlns:a16="http://schemas.microsoft.com/office/drawing/2014/main" id="{0ECACEAF-4E8A-409F-A96A-C0ECA46B8883}"/>
              </a:ext>
            </a:extLst>
          </p:cNvPr>
          <p:cNvSpPr>
            <a:spLocks noGrp="1"/>
          </p:cNvSpPr>
          <p:nvPr>
            <p:ph type="pic" sz="quarter" idx="30"/>
          </p:nvPr>
        </p:nvSpPr>
        <p:spPr>
          <a:xfrm>
            <a:off x="3196914" y="1463747"/>
            <a:ext cx="940424" cy="883846"/>
          </a:xfrm>
          <a:solidFill>
            <a:schemeClr val="bg1">
              <a:lumMod val="75000"/>
            </a:schemeClr>
          </a:solidFill>
        </p:spPr>
        <p:txBody>
          <a:bodyPr anchor="ctr">
            <a:normAutofit/>
          </a:bodyPr>
          <a:lstStyle>
            <a:lvl1pPr marL="0" indent="0" algn="ctr">
              <a:buNone/>
              <a:defRPr sz="800">
                <a:solidFill>
                  <a:schemeClr val="bg1"/>
                </a:solidFill>
              </a:defRPr>
            </a:lvl1pPr>
          </a:lstStyle>
          <a:p>
            <a:r>
              <a:rPr lang="en-GB"/>
              <a:t>Click icon to add picture</a:t>
            </a:r>
          </a:p>
        </p:txBody>
      </p:sp>
      <p:sp>
        <p:nvSpPr>
          <p:cNvPr id="30" name="Picture Placeholder 4">
            <a:extLst>
              <a:ext uri="{FF2B5EF4-FFF2-40B4-BE49-F238E27FC236}">
                <a16:creationId xmlns:a16="http://schemas.microsoft.com/office/drawing/2014/main" id="{706FA668-9394-42F3-85C8-613D50855302}"/>
              </a:ext>
            </a:extLst>
          </p:cNvPr>
          <p:cNvSpPr>
            <a:spLocks noGrp="1"/>
          </p:cNvSpPr>
          <p:nvPr>
            <p:ph type="pic" sz="quarter" idx="31"/>
          </p:nvPr>
        </p:nvSpPr>
        <p:spPr>
          <a:xfrm>
            <a:off x="4651702" y="1463747"/>
            <a:ext cx="940424" cy="883846"/>
          </a:xfrm>
          <a:solidFill>
            <a:schemeClr val="bg1">
              <a:lumMod val="75000"/>
            </a:schemeClr>
          </a:solidFill>
        </p:spPr>
        <p:txBody>
          <a:bodyPr anchor="ctr">
            <a:normAutofit/>
          </a:bodyPr>
          <a:lstStyle>
            <a:lvl1pPr marL="0" indent="0" algn="ctr">
              <a:buNone/>
              <a:defRPr sz="800">
                <a:solidFill>
                  <a:schemeClr val="bg1"/>
                </a:solidFill>
              </a:defRPr>
            </a:lvl1pPr>
          </a:lstStyle>
          <a:p>
            <a:r>
              <a:rPr lang="en-GB"/>
              <a:t>Click icon to add picture</a:t>
            </a:r>
          </a:p>
        </p:txBody>
      </p:sp>
      <p:sp>
        <p:nvSpPr>
          <p:cNvPr id="31" name="Picture Placeholder 4">
            <a:extLst>
              <a:ext uri="{FF2B5EF4-FFF2-40B4-BE49-F238E27FC236}">
                <a16:creationId xmlns:a16="http://schemas.microsoft.com/office/drawing/2014/main" id="{70A1D5F1-0CEC-4928-BDB1-6C2DDC0D3FDB}"/>
              </a:ext>
            </a:extLst>
          </p:cNvPr>
          <p:cNvSpPr>
            <a:spLocks noGrp="1"/>
          </p:cNvSpPr>
          <p:nvPr>
            <p:ph type="pic" sz="quarter" idx="32"/>
          </p:nvPr>
        </p:nvSpPr>
        <p:spPr>
          <a:xfrm>
            <a:off x="6106490" y="1463747"/>
            <a:ext cx="940424" cy="883846"/>
          </a:xfrm>
          <a:solidFill>
            <a:schemeClr val="bg1">
              <a:lumMod val="75000"/>
            </a:schemeClr>
          </a:solidFill>
        </p:spPr>
        <p:txBody>
          <a:bodyPr anchor="ctr">
            <a:normAutofit/>
          </a:bodyPr>
          <a:lstStyle>
            <a:lvl1pPr marL="0" indent="0" algn="ctr">
              <a:buNone/>
              <a:defRPr sz="800">
                <a:solidFill>
                  <a:schemeClr val="bg1"/>
                </a:solidFill>
              </a:defRPr>
            </a:lvl1pPr>
          </a:lstStyle>
          <a:p>
            <a:r>
              <a:rPr lang="en-GB"/>
              <a:t>Click icon to add picture</a:t>
            </a:r>
          </a:p>
        </p:txBody>
      </p:sp>
      <p:sp>
        <p:nvSpPr>
          <p:cNvPr id="32" name="Picture Placeholder 4">
            <a:extLst>
              <a:ext uri="{FF2B5EF4-FFF2-40B4-BE49-F238E27FC236}">
                <a16:creationId xmlns:a16="http://schemas.microsoft.com/office/drawing/2014/main" id="{A212763A-D03F-49D4-91C6-ECC7A02C98EA}"/>
              </a:ext>
            </a:extLst>
          </p:cNvPr>
          <p:cNvSpPr>
            <a:spLocks noGrp="1"/>
          </p:cNvSpPr>
          <p:nvPr>
            <p:ph type="pic" sz="quarter" idx="33"/>
          </p:nvPr>
        </p:nvSpPr>
        <p:spPr>
          <a:xfrm>
            <a:off x="7561277" y="1463747"/>
            <a:ext cx="940424" cy="883846"/>
          </a:xfrm>
          <a:solidFill>
            <a:schemeClr val="bg1">
              <a:lumMod val="75000"/>
            </a:schemeClr>
          </a:solidFill>
        </p:spPr>
        <p:txBody>
          <a:bodyPr anchor="ctr">
            <a:normAutofit/>
          </a:bodyPr>
          <a:lstStyle>
            <a:lvl1pPr marL="0" indent="0" algn="ctr">
              <a:buNone/>
              <a:defRPr sz="800">
                <a:solidFill>
                  <a:schemeClr val="bg1"/>
                </a:solidFill>
              </a:defRPr>
            </a:lvl1pPr>
          </a:lstStyle>
          <a:p>
            <a:r>
              <a:rPr lang="en-GB"/>
              <a:t>Click icon to add picture</a:t>
            </a:r>
          </a:p>
        </p:txBody>
      </p:sp>
      <p:sp>
        <p:nvSpPr>
          <p:cNvPr id="33" name="Text Placeholder 14">
            <a:extLst>
              <a:ext uri="{FF2B5EF4-FFF2-40B4-BE49-F238E27FC236}">
                <a16:creationId xmlns:a16="http://schemas.microsoft.com/office/drawing/2014/main" id="{5D4BA8B6-B69C-4AC9-8D15-DD18D74DB2D3}"/>
              </a:ext>
            </a:extLst>
          </p:cNvPr>
          <p:cNvSpPr>
            <a:spLocks noGrp="1"/>
          </p:cNvSpPr>
          <p:nvPr>
            <p:ph type="body" sz="quarter" idx="34" hasCustomPrompt="1"/>
          </p:nvPr>
        </p:nvSpPr>
        <p:spPr>
          <a:xfrm>
            <a:off x="1745602" y="2465798"/>
            <a:ext cx="1278000" cy="398716"/>
          </a:xfrm>
        </p:spPr>
        <p:txBody>
          <a:bodyPr>
            <a:noAutofit/>
          </a:bodyPr>
          <a:lstStyle>
            <a:lvl1pPr marL="0" indent="0">
              <a:spcBef>
                <a:spcPts val="0"/>
              </a:spcBef>
              <a:buNone/>
              <a:defRPr sz="1600">
                <a:solidFill>
                  <a:schemeClr val="accent1"/>
                </a:solidFill>
              </a:defRPr>
            </a:lvl1pPr>
            <a:lvl2pPr marL="179388" indent="0">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Add text</a:t>
            </a:r>
          </a:p>
        </p:txBody>
      </p:sp>
      <p:sp>
        <p:nvSpPr>
          <p:cNvPr id="34" name="Text Placeholder 14">
            <a:extLst>
              <a:ext uri="{FF2B5EF4-FFF2-40B4-BE49-F238E27FC236}">
                <a16:creationId xmlns:a16="http://schemas.microsoft.com/office/drawing/2014/main" id="{5E3F21CB-3D54-489B-9A30-3A854B8F196A}"/>
              </a:ext>
            </a:extLst>
          </p:cNvPr>
          <p:cNvSpPr>
            <a:spLocks noGrp="1"/>
          </p:cNvSpPr>
          <p:nvPr>
            <p:ph type="body" sz="quarter" idx="35" hasCustomPrompt="1"/>
          </p:nvPr>
        </p:nvSpPr>
        <p:spPr>
          <a:xfrm>
            <a:off x="3203867" y="2465798"/>
            <a:ext cx="1278000" cy="398716"/>
          </a:xfrm>
        </p:spPr>
        <p:txBody>
          <a:bodyPr>
            <a:noAutofit/>
          </a:bodyPr>
          <a:lstStyle>
            <a:lvl1pPr marL="0" indent="0">
              <a:spcBef>
                <a:spcPts val="0"/>
              </a:spcBef>
              <a:buNone/>
              <a:defRPr sz="1600">
                <a:solidFill>
                  <a:schemeClr val="accent1"/>
                </a:solidFill>
              </a:defRPr>
            </a:lvl1pPr>
            <a:lvl2pPr marL="179388" indent="0">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Add text</a:t>
            </a:r>
          </a:p>
        </p:txBody>
      </p:sp>
      <p:sp>
        <p:nvSpPr>
          <p:cNvPr id="35" name="Text Placeholder 14">
            <a:extLst>
              <a:ext uri="{FF2B5EF4-FFF2-40B4-BE49-F238E27FC236}">
                <a16:creationId xmlns:a16="http://schemas.microsoft.com/office/drawing/2014/main" id="{1DA71580-ECB2-4D09-8897-C50E57D035C3}"/>
              </a:ext>
            </a:extLst>
          </p:cNvPr>
          <p:cNvSpPr>
            <a:spLocks noGrp="1"/>
          </p:cNvSpPr>
          <p:nvPr>
            <p:ph type="body" sz="quarter" idx="36" hasCustomPrompt="1"/>
          </p:nvPr>
        </p:nvSpPr>
        <p:spPr>
          <a:xfrm>
            <a:off x="4662132" y="2465798"/>
            <a:ext cx="1278000" cy="398716"/>
          </a:xfrm>
        </p:spPr>
        <p:txBody>
          <a:bodyPr>
            <a:noAutofit/>
          </a:bodyPr>
          <a:lstStyle>
            <a:lvl1pPr marL="0" indent="0">
              <a:spcBef>
                <a:spcPts val="0"/>
              </a:spcBef>
              <a:buNone/>
              <a:defRPr sz="1600">
                <a:solidFill>
                  <a:schemeClr val="accent1"/>
                </a:solidFill>
              </a:defRPr>
            </a:lvl1pPr>
            <a:lvl2pPr marL="179388" indent="0">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Add text</a:t>
            </a:r>
          </a:p>
        </p:txBody>
      </p:sp>
      <p:sp>
        <p:nvSpPr>
          <p:cNvPr id="36" name="Text Placeholder 14">
            <a:extLst>
              <a:ext uri="{FF2B5EF4-FFF2-40B4-BE49-F238E27FC236}">
                <a16:creationId xmlns:a16="http://schemas.microsoft.com/office/drawing/2014/main" id="{6B150BEA-75D4-4BD8-A296-50A0131D4DBB}"/>
              </a:ext>
            </a:extLst>
          </p:cNvPr>
          <p:cNvSpPr>
            <a:spLocks noGrp="1"/>
          </p:cNvSpPr>
          <p:nvPr>
            <p:ph type="body" sz="quarter" idx="37" hasCustomPrompt="1"/>
          </p:nvPr>
        </p:nvSpPr>
        <p:spPr>
          <a:xfrm>
            <a:off x="6120397" y="2465798"/>
            <a:ext cx="1278000" cy="398716"/>
          </a:xfrm>
        </p:spPr>
        <p:txBody>
          <a:bodyPr>
            <a:noAutofit/>
          </a:bodyPr>
          <a:lstStyle>
            <a:lvl1pPr marL="0" indent="0">
              <a:spcBef>
                <a:spcPts val="0"/>
              </a:spcBef>
              <a:buNone/>
              <a:defRPr sz="1600">
                <a:solidFill>
                  <a:schemeClr val="accent1"/>
                </a:solidFill>
              </a:defRPr>
            </a:lvl1pPr>
            <a:lvl2pPr marL="179388" indent="0">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Add text</a:t>
            </a:r>
          </a:p>
        </p:txBody>
      </p:sp>
      <p:sp>
        <p:nvSpPr>
          <p:cNvPr id="37" name="Text Placeholder 14">
            <a:extLst>
              <a:ext uri="{FF2B5EF4-FFF2-40B4-BE49-F238E27FC236}">
                <a16:creationId xmlns:a16="http://schemas.microsoft.com/office/drawing/2014/main" id="{2F7F8C6F-C4E5-4F61-83A3-6E5BA86DC75F}"/>
              </a:ext>
            </a:extLst>
          </p:cNvPr>
          <p:cNvSpPr>
            <a:spLocks noGrp="1"/>
          </p:cNvSpPr>
          <p:nvPr>
            <p:ph type="body" sz="quarter" idx="38" hasCustomPrompt="1"/>
          </p:nvPr>
        </p:nvSpPr>
        <p:spPr>
          <a:xfrm>
            <a:off x="7578663" y="2465798"/>
            <a:ext cx="1278000" cy="398716"/>
          </a:xfrm>
        </p:spPr>
        <p:txBody>
          <a:bodyPr>
            <a:noAutofit/>
          </a:bodyPr>
          <a:lstStyle>
            <a:lvl1pPr marL="0" indent="0">
              <a:spcBef>
                <a:spcPts val="0"/>
              </a:spcBef>
              <a:buNone/>
              <a:defRPr sz="1600">
                <a:solidFill>
                  <a:schemeClr val="accent1"/>
                </a:solidFill>
              </a:defRPr>
            </a:lvl1pPr>
            <a:lvl2pPr marL="179388" indent="0">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Add text</a:t>
            </a:r>
          </a:p>
        </p:txBody>
      </p:sp>
      <p:sp>
        <p:nvSpPr>
          <p:cNvPr id="38" name="Text Placeholder 14">
            <a:extLst>
              <a:ext uri="{FF2B5EF4-FFF2-40B4-BE49-F238E27FC236}">
                <a16:creationId xmlns:a16="http://schemas.microsoft.com/office/drawing/2014/main" id="{CF887BEC-8696-44FA-AAEB-11CDA42F6C84}"/>
              </a:ext>
            </a:extLst>
          </p:cNvPr>
          <p:cNvSpPr>
            <a:spLocks noGrp="1"/>
          </p:cNvSpPr>
          <p:nvPr>
            <p:ph type="body" sz="quarter" idx="39" hasCustomPrompt="1"/>
          </p:nvPr>
        </p:nvSpPr>
        <p:spPr>
          <a:xfrm>
            <a:off x="1744120" y="2938409"/>
            <a:ext cx="1278000" cy="1685980"/>
          </a:xfrm>
        </p:spPr>
        <p:txBody>
          <a:bodyPr>
            <a:normAutofit/>
          </a:bodyPr>
          <a:lstStyle>
            <a:lvl1pPr marL="0" indent="0">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p:txBody>
      </p:sp>
      <p:sp>
        <p:nvSpPr>
          <p:cNvPr id="39" name="Text Placeholder 14">
            <a:extLst>
              <a:ext uri="{FF2B5EF4-FFF2-40B4-BE49-F238E27FC236}">
                <a16:creationId xmlns:a16="http://schemas.microsoft.com/office/drawing/2014/main" id="{6778262D-D493-48E0-BD79-6361B86EC9BA}"/>
              </a:ext>
            </a:extLst>
          </p:cNvPr>
          <p:cNvSpPr>
            <a:spLocks noGrp="1"/>
          </p:cNvSpPr>
          <p:nvPr>
            <p:ph type="body" sz="quarter" idx="40" hasCustomPrompt="1"/>
          </p:nvPr>
        </p:nvSpPr>
        <p:spPr>
          <a:xfrm>
            <a:off x="3200903" y="2938409"/>
            <a:ext cx="1278000" cy="1685980"/>
          </a:xfrm>
        </p:spPr>
        <p:txBody>
          <a:bodyPr>
            <a:normAutofit/>
          </a:bodyPr>
          <a:lstStyle>
            <a:lvl1pPr marL="0" indent="0">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p:txBody>
      </p:sp>
      <p:sp>
        <p:nvSpPr>
          <p:cNvPr id="40" name="Text Placeholder 14">
            <a:extLst>
              <a:ext uri="{FF2B5EF4-FFF2-40B4-BE49-F238E27FC236}">
                <a16:creationId xmlns:a16="http://schemas.microsoft.com/office/drawing/2014/main" id="{1BD87ADC-1E7C-4187-A8A9-9112E6E2AC65}"/>
              </a:ext>
            </a:extLst>
          </p:cNvPr>
          <p:cNvSpPr>
            <a:spLocks noGrp="1"/>
          </p:cNvSpPr>
          <p:nvPr>
            <p:ph type="body" sz="quarter" idx="41" hasCustomPrompt="1"/>
          </p:nvPr>
        </p:nvSpPr>
        <p:spPr>
          <a:xfrm>
            <a:off x="4657686" y="2938409"/>
            <a:ext cx="1278000" cy="1685980"/>
          </a:xfrm>
        </p:spPr>
        <p:txBody>
          <a:bodyPr>
            <a:normAutofit/>
          </a:bodyPr>
          <a:lstStyle>
            <a:lvl1pPr marL="0" indent="0">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p:txBody>
      </p:sp>
      <p:sp>
        <p:nvSpPr>
          <p:cNvPr id="41" name="Text Placeholder 14">
            <a:extLst>
              <a:ext uri="{FF2B5EF4-FFF2-40B4-BE49-F238E27FC236}">
                <a16:creationId xmlns:a16="http://schemas.microsoft.com/office/drawing/2014/main" id="{35001C77-91F2-4B03-8C37-FB1467681A8A}"/>
              </a:ext>
            </a:extLst>
          </p:cNvPr>
          <p:cNvSpPr>
            <a:spLocks noGrp="1"/>
          </p:cNvSpPr>
          <p:nvPr>
            <p:ph type="body" sz="quarter" idx="42" hasCustomPrompt="1"/>
          </p:nvPr>
        </p:nvSpPr>
        <p:spPr>
          <a:xfrm>
            <a:off x="6114469" y="2938409"/>
            <a:ext cx="1278000" cy="1685980"/>
          </a:xfrm>
        </p:spPr>
        <p:txBody>
          <a:bodyPr>
            <a:normAutofit/>
          </a:bodyPr>
          <a:lstStyle>
            <a:lvl1pPr marL="0" indent="0">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p:txBody>
      </p:sp>
      <p:sp>
        <p:nvSpPr>
          <p:cNvPr id="42" name="Text Placeholder 14">
            <a:extLst>
              <a:ext uri="{FF2B5EF4-FFF2-40B4-BE49-F238E27FC236}">
                <a16:creationId xmlns:a16="http://schemas.microsoft.com/office/drawing/2014/main" id="{138A40E3-EB52-48DE-8ADF-840BA50D1923}"/>
              </a:ext>
            </a:extLst>
          </p:cNvPr>
          <p:cNvSpPr>
            <a:spLocks noGrp="1"/>
          </p:cNvSpPr>
          <p:nvPr>
            <p:ph type="body" sz="quarter" idx="43" hasCustomPrompt="1"/>
          </p:nvPr>
        </p:nvSpPr>
        <p:spPr>
          <a:xfrm>
            <a:off x="7571254" y="2938409"/>
            <a:ext cx="1278000" cy="1685980"/>
          </a:xfrm>
        </p:spPr>
        <p:txBody>
          <a:bodyPr>
            <a:normAutofit/>
          </a:bodyPr>
          <a:lstStyle>
            <a:lvl1pPr marL="0" indent="0">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p:txBody>
      </p:sp>
      <p:grpSp>
        <p:nvGrpSpPr>
          <p:cNvPr id="24" name="Graphic 19">
            <a:extLst>
              <a:ext uri="{FF2B5EF4-FFF2-40B4-BE49-F238E27FC236}">
                <a16:creationId xmlns:a16="http://schemas.microsoft.com/office/drawing/2014/main" id="{5CC8B7A0-2360-4832-B9E7-49352F47A83F}"/>
              </a:ext>
              <a:ext uri="{C183D7F6-B498-43B3-948B-1728B52AA6E4}">
                <adec:decorative xmlns:adec="http://schemas.microsoft.com/office/drawing/2017/decorative" val="1"/>
              </a:ext>
            </a:extLst>
          </p:cNvPr>
          <p:cNvGrpSpPr/>
          <p:nvPr userDrawn="1"/>
        </p:nvGrpSpPr>
        <p:grpSpPr>
          <a:xfrm>
            <a:off x="294595" y="4913727"/>
            <a:ext cx="487916" cy="81562"/>
            <a:chOff x="301852" y="4913727"/>
            <a:chExt cx="487916" cy="81562"/>
          </a:xfrm>
          <a:solidFill>
            <a:srgbClr val="53565A"/>
          </a:solidFill>
        </p:grpSpPr>
        <p:sp>
          <p:nvSpPr>
            <p:cNvPr id="25" name="Freeform: Shape 24">
              <a:extLst>
                <a:ext uri="{FF2B5EF4-FFF2-40B4-BE49-F238E27FC236}">
                  <a16:creationId xmlns:a16="http://schemas.microsoft.com/office/drawing/2014/main" id="{CA8F1401-E0F2-461D-85B4-02FDA74BB5D9}"/>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582F35A7-8A2B-4FF2-A1E8-99D75F379886}"/>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6D5C9C0E-C64F-46A9-9415-8782E041020C}"/>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ED84713D-6A8A-4EAC-BAF4-83F70D66F4E1}"/>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455E89E9-6C1C-4EB7-9FED-1C1FD794E0B0}"/>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411A293C-5052-4D21-8F50-DA0D72838197}"/>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D4F4B9DB-A9E1-435B-878B-490E939360C1}"/>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1B76F0E2-4080-4D43-8644-401166DCDC5E}"/>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48" name="Freeform: Shape 47">
              <a:extLst>
                <a:ext uri="{FF2B5EF4-FFF2-40B4-BE49-F238E27FC236}">
                  <a16:creationId xmlns:a16="http://schemas.microsoft.com/office/drawing/2014/main" id="{69BCF3C8-D2F8-438A-A873-DF0402FC896A}"/>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49" name="Freeform: Shape 48">
              <a:extLst>
                <a:ext uri="{FF2B5EF4-FFF2-40B4-BE49-F238E27FC236}">
                  <a16:creationId xmlns:a16="http://schemas.microsoft.com/office/drawing/2014/main" id="{F8C42139-8062-4FD9-9B40-4BCFDDD36DAA}"/>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50" name="Freeform: Shape 49">
              <a:extLst>
                <a:ext uri="{FF2B5EF4-FFF2-40B4-BE49-F238E27FC236}">
                  <a16:creationId xmlns:a16="http://schemas.microsoft.com/office/drawing/2014/main" id="{BA944A91-33C1-4ADE-8FB5-15D1FE8FA941}"/>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51" name="Freeform: Shape 50">
              <a:extLst>
                <a:ext uri="{FF2B5EF4-FFF2-40B4-BE49-F238E27FC236}">
                  <a16:creationId xmlns:a16="http://schemas.microsoft.com/office/drawing/2014/main" id="{A06DE010-8ADA-4F76-B38B-9E349C057147}"/>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6A56F72D-51AA-44C6-BC2E-5F4EE0D24A04}"/>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53" name="Freeform: Shape 52">
              <a:extLst>
                <a:ext uri="{FF2B5EF4-FFF2-40B4-BE49-F238E27FC236}">
                  <a16:creationId xmlns:a16="http://schemas.microsoft.com/office/drawing/2014/main" id="{D9C1FA35-C8B3-4870-823A-0B90FAAB5962}"/>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757354A1-63A3-4F27-920D-EFF00C17E53C}"/>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27C2FD7F-FBA5-43CC-A963-981788BB7623}"/>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56" name="Freeform: Shape 55">
              <a:extLst>
                <a:ext uri="{FF2B5EF4-FFF2-40B4-BE49-F238E27FC236}">
                  <a16:creationId xmlns:a16="http://schemas.microsoft.com/office/drawing/2014/main" id="{6588CA61-DEFD-4976-9996-87212E2661A2}"/>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57" name="Freeform: Shape 56">
              <a:extLst>
                <a:ext uri="{FF2B5EF4-FFF2-40B4-BE49-F238E27FC236}">
                  <a16:creationId xmlns:a16="http://schemas.microsoft.com/office/drawing/2014/main" id="{DD4D684D-C933-48E6-9C41-60C5627A49B7}"/>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58" name="Freeform: Shape 57">
              <a:extLst>
                <a:ext uri="{FF2B5EF4-FFF2-40B4-BE49-F238E27FC236}">
                  <a16:creationId xmlns:a16="http://schemas.microsoft.com/office/drawing/2014/main" id="{2F3C24D9-5BCF-4584-BEB2-A5AEDCE20EF7}"/>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59" name="Freeform: Shape 58">
              <a:extLst>
                <a:ext uri="{FF2B5EF4-FFF2-40B4-BE49-F238E27FC236}">
                  <a16:creationId xmlns:a16="http://schemas.microsoft.com/office/drawing/2014/main" id="{E3C4D663-7165-48F4-9686-91465E1A5CE2}"/>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Tree>
    <p:extLst>
      <p:ext uri="{BB962C8B-B14F-4D97-AF65-F5344CB8AC3E}">
        <p14:creationId xmlns:p14="http://schemas.microsoft.com/office/powerpoint/2010/main" val="3674160951"/>
      </p:ext>
    </p:extLst>
  </p:cSld>
  <p:clrMapOvr>
    <a:masterClrMapping/>
  </p:clrMapOvr>
  <p:extLst>
    <p:ext uri="{DCECCB84-F9BA-43D5-87BE-67443E8EF086}">
      <p15:sldGuideLst xmlns:p15="http://schemas.microsoft.com/office/powerpoint/2012/main">
        <p15:guide id="1" pos="1440">
          <p15:clr>
            <a:srgbClr val="FBAE40"/>
          </p15:clr>
        </p15:guide>
        <p15:guide id="4" pos="1560">
          <p15:clr>
            <a:srgbClr val="FBAE40"/>
          </p15:clr>
        </p15:guide>
        <p15:guide id="5" pos="2822">
          <p15:clr>
            <a:srgbClr val="FBAE40"/>
          </p15:clr>
        </p15:guide>
        <p15:guide id="6" pos="2938">
          <p15:clr>
            <a:srgbClr val="FBAE40"/>
          </p15:clr>
        </p15:guide>
        <p15:guide id="7" pos="4200">
          <p15:clr>
            <a:srgbClr val="FBAE40"/>
          </p15:clr>
        </p15:guide>
        <p15:guide id="8" pos="432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Six images and text 3">
    <p:bg>
      <p:bgPr>
        <a:solidFill>
          <a:schemeClr val="accent4">
            <a:alpha val="6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8313A7A-AD91-4ED9-8CF5-6890BC33877C}"/>
              </a:ext>
            </a:extLst>
          </p:cNvPr>
          <p:cNvSpPr/>
          <p:nvPr userDrawn="1"/>
        </p:nvSpPr>
        <p:spPr>
          <a:xfrm>
            <a:off x="0" y="0"/>
            <a:ext cx="9144000" cy="19366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87338" y="231774"/>
            <a:ext cx="8569325" cy="1008063"/>
          </a:xfrm>
        </p:spPr>
        <p:txBody>
          <a:bodyPr/>
          <a:lstStyle>
            <a:lvl1pPr>
              <a:defRPr sz="2400">
                <a:solidFill>
                  <a:schemeClr val="accent1"/>
                </a:solidFill>
              </a:defRPr>
            </a:lvl1pPr>
          </a:lstStyle>
          <a:p>
            <a:r>
              <a:rPr lang="en-GB"/>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lvl1pPr>
              <a:defRPr>
                <a:solidFill>
                  <a:srgbClr val="53565A"/>
                </a:solidFill>
              </a:defRPr>
            </a:lvl1pPr>
          </a:lstStyle>
          <a:p>
            <a:r>
              <a:rPr lang="en-US"/>
              <a:t>December 14, 2021</a:t>
            </a:r>
            <a:endParaRPr lang="en-GB"/>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lvl1pPr>
              <a:defRPr>
                <a:solidFill>
                  <a:srgbClr val="53565A"/>
                </a:solidFill>
              </a:defRPr>
            </a:lvl1pPr>
          </a:lstStyle>
          <a:p>
            <a:r>
              <a:rPr lang="en-GB"/>
              <a:t>Public</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lvl1pPr>
              <a:defRPr>
                <a:solidFill>
                  <a:srgbClr val="53565A"/>
                </a:solidFill>
              </a:defRPr>
            </a:lvl1pPr>
          </a:lstStyle>
          <a:p>
            <a:fld id="{61E25E67-CBB9-434B-BBF7-0A5E970272B8}" type="slidenum">
              <a:rPr lang="en-GB" smtClean="0"/>
              <a:pPr/>
              <a:t>‹#›</a:t>
            </a:fld>
            <a:endParaRPr lang="en-GB"/>
          </a:p>
        </p:txBody>
      </p:sp>
      <p:sp>
        <p:nvSpPr>
          <p:cNvPr id="12" name="Text Placeholder 14">
            <a:extLst>
              <a:ext uri="{FF2B5EF4-FFF2-40B4-BE49-F238E27FC236}">
                <a16:creationId xmlns:a16="http://schemas.microsoft.com/office/drawing/2014/main" id="{E9B8376A-3F2F-4D41-BC8B-1C25749381A6}"/>
              </a:ext>
            </a:extLst>
          </p:cNvPr>
          <p:cNvSpPr>
            <a:spLocks noGrp="1"/>
          </p:cNvSpPr>
          <p:nvPr>
            <p:ph type="body" sz="quarter" idx="17" hasCustomPrompt="1"/>
          </p:nvPr>
        </p:nvSpPr>
        <p:spPr>
          <a:xfrm>
            <a:off x="287337" y="2465798"/>
            <a:ext cx="1278000" cy="398716"/>
          </a:xfrm>
        </p:spPr>
        <p:txBody>
          <a:bodyPr>
            <a:noAutofit/>
          </a:bodyPr>
          <a:lstStyle>
            <a:lvl1pPr marL="0" indent="0">
              <a:spcBef>
                <a:spcPts val="0"/>
              </a:spcBef>
              <a:buNone/>
              <a:defRPr sz="1600">
                <a:solidFill>
                  <a:schemeClr val="accent1"/>
                </a:solidFill>
              </a:defRPr>
            </a:lvl1pPr>
            <a:lvl2pPr marL="179388" indent="0">
              <a:spcBef>
                <a:spcPts val="0"/>
              </a:spcBef>
              <a:buNone/>
              <a:defRPr sz="1200">
                <a:solidFill>
                  <a:schemeClr val="accent1"/>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Add text</a:t>
            </a:r>
          </a:p>
          <a:p>
            <a:pPr lvl="1"/>
            <a:endParaRPr lang="en-GB"/>
          </a:p>
        </p:txBody>
      </p:sp>
      <p:sp>
        <p:nvSpPr>
          <p:cNvPr id="17" name="Text Placeholder 14">
            <a:extLst>
              <a:ext uri="{FF2B5EF4-FFF2-40B4-BE49-F238E27FC236}">
                <a16:creationId xmlns:a16="http://schemas.microsoft.com/office/drawing/2014/main" id="{44C88DCC-E2CF-4C92-BB09-0F1056975759}"/>
              </a:ext>
            </a:extLst>
          </p:cNvPr>
          <p:cNvSpPr>
            <a:spLocks noGrp="1"/>
          </p:cNvSpPr>
          <p:nvPr>
            <p:ph type="body" sz="quarter" idx="18" hasCustomPrompt="1"/>
          </p:nvPr>
        </p:nvSpPr>
        <p:spPr>
          <a:xfrm>
            <a:off x="287337" y="2938409"/>
            <a:ext cx="1278000" cy="1685980"/>
          </a:xfrm>
        </p:spPr>
        <p:txBody>
          <a:bodyPr>
            <a:normAutofit/>
          </a:bodyPr>
          <a:lstStyle>
            <a:lvl1pPr marL="0" indent="0">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p:txBody>
      </p:sp>
      <p:sp>
        <p:nvSpPr>
          <p:cNvPr id="5" name="Picture Placeholder 4">
            <a:extLst>
              <a:ext uri="{FF2B5EF4-FFF2-40B4-BE49-F238E27FC236}">
                <a16:creationId xmlns:a16="http://schemas.microsoft.com/office/drawing/2014/main" id="{6AD58F12-3A40-4AD6-B65A-AAC2F3E79D69}"/>
              </a:ext>
            </a:extLst>
          </p:cNvPr>
          <p:cNvSpPr>
            <a:spLocks noGrp="1"/>
          </p:cNvSpPr>
          <p:nvPr>
            <p:ph type="pic" sz="quarter" idx="19"/>
          </p:nvPr>
        </p:nvSpPr>
        <p:spPr>
          <a:xfrm>
            <a:off x="287338" y="1464068"/>
            <a:ext cx="940424" cy="883846"/>
          </a:xfrm>
          <a:solidFill>
            <a:schemeClr val="bg1">
              <a:lumMod val="75000"/>
            </a:schemeClr>
          </a:solidFill>
        </p:spPr>
        <p:txBody>
          <a:bodyPr anchor="ctr">
            <a:normAutofit/>
          </a:bodyPr>
          <a:lstStyle>
            <a:lvl1pPr marL="0" indent="0" algn="ctr">
              <a:buNone/>
              <a:defRPr sz="800">
                <a:solidFill>
                  <a:schemeClr val="bg1"/>
                </a:solidFill>
              </a:defRPr>
            </a:lvl1pPr>
          </a:lstStyle>
          <a:p>
            <a:r>
              <a:rPr lang="en-GB"/>
              <a:t>Click icon to add picture</a:t>
            </a:r>
          </a:p>
        </p:txBody>
      </p:sp>
      <p:sp>
        <p:nvSpPr>
          <p:cNvPr id="28" name="Picture Placeholder 4">
            <a:extLst>
              <a:ext uri="{FF2B5EF4-FFF2-40B4-BE49-F238E27FC236}">
                <a16:creationId xmlns:a16="http://schemas.microsoft.com/office/drawing/2014/main" id="{2EE733A6-DEFC-4650-AE8D-E0D5B5C822C1}"/>
              </a:ext>
            </a:extLst>
          </p:cNvPr>
          <p:cNvSpPr>
            <a:spLocks noGrp="1"/>
          </p:cNvSpPr>
          <p:nvPr>
            <p:ph type="pic" sz="quarter" idx="29"/>
          </p:nvPr>
        </p:nvSpPr>
        <p:spPr>
          <a:xfrm>
            <a:off x="1742126" y="1463747"/>
            <a:ext cx="940424" cy="883846"/>
          </a:xfrm>
          <a:solidFill>
            <a:schemeClr val="bg1">
              <a:lumMod val="75000"/>
            </a:schemeClr>
          </a:solidFill>
        </p:spPr>
        <p:txBody>
          <a:bodyPr anchor="ctr">
            <a:normAutofit/>
          </a:bodyPr>
          <a:lstStyle>
            <a:lvl1pPr marL="0" indent="0" algn="ctr">
              <a:buNone/>
              <a:defRPr sz="800">
                <a:solidFill>
                  <a:schemeClr val="bg1"/>
                </a:solidFill>
              </a:defRPr>
            </a:lvl1pPr>
          </a:lstStyle>
          <a:p>
            <a:r>
              <a:rPr lang="en-GB"/>
              <a:t>Click icon to add picture</a:t>
            </a:r>
          </a:p>
        </p:txBody>
      </p:sp>
      <p:sp>
        <p:nvSpPr>
          <p:cNvPr id="29" name="Picture Placeholder 4">
            <a:extLst>
              <a:ext uri="{FF2B5EF4-FFF2-40B4-BE49-F238E27FC236}">
                <a16:creationId xmlns:a16="http://schemas.microsoft.com/office/drawing/2014/main" id="{0ECACEAF-4E8A-409F-A96A-C0ECA46B8883}"/>
              </a:ext>
            </a:extLst>
          </p:cNvPr>
          <p:cNvSpPr>
            <a:spLocks noGrp="1"/>
          </p:cNvSpPr>
          <p:nvPr>
            <p:ph type="pic" sz="quarter" idx="30"/>
          </p:nvPr>
        </p:nvSpPr>
        <p:spPr>
          <a:xfrm>
            <a:off x="3196914" y="1463747"/>
            <a:ext cx="940424" cy="883846"/>
          </a:xfrm>
          <a:solidFill>
            <a:schemeClr val="bg1">
              <a:lumMod val="75000"/>
            </a:schemeClr>
          </a:solidFill>
        </p:spPr>
        <p:txBody>
          <a:bodyPr anchor="ctr">
            <a:normAutofit/>
          </a:bodyPr>
          <a:lstStyle>
            <a:lvl1pPr marL="0" indent="0" algn="ctr">
              <a:buNone/>
              <a:defRPr sz="800">
                <a:solidFill>
                  <a:schemeClr val="bg1"/>
                </a:solidFill>
              </a:defRPr>
            </a:lvl1pPr>
          </a:lstStyle>
          <a:p>
            <a:r>
              <a:rPr lang="en-GB"/>
              <a:t>Click icon to add picture</a:t>
            </a:r>
          </a:p>
        </p:txBody>
      </p:sp>
      <p:sp>
        <p:nvSpPr>
          <p:cNvPr id="30" name="Picture Placeholder 4">
            <a:extLst>
              <a:ext uri="{FF2B5EF4-FFF2-40B4-BE49-F238E27FC236}">
                <a16:creationId xmlns:a16="http://schemas.microsoft.com/office/drawing/2014/main" id="{706FA668-9394-42F3-85C8-613D50855302}"/>
              </a:ext>
            </a:extLst>
          </p:cNvPr>
          <p:cNvSpPr>
            <a:spLocks noGrp="1"/>
          </p:cNvSpPr>
          <p:nvPr>
            <p:ph type="pic" sz="quarter" idx="31"/>
          </p:nvPr>
        </p:nvSpPr>
        <p:spPr>
          <a:xfrm>
            <a:off x="4651702" y="1463747"/>
            <a:ext cx="940424" cy="883846"/>
          </a:xfrm>
          <a:solidFill>
            <a:schemeClr val="bg1">
              <a:lumMod val="75000"/>
            </a:schemeClr>
          </a:solidFill>
        </p:spPr>
        <p:txBody>
          <a:bodyPr anchor="ctr">
            <a:normAutofit/>
          </a:bodyPr>
          <a:lstStyle>
            <a:lvl1pPr marL="0" indent="0" algn="ctr">
              <a:buNone/>
              <a:defRPr sz="800">
                <a:solidFill>
                  <a:schemeClr val="bg1"/>
                </a:solidFill>
              </a:defRPr>
            </a:lvl1pPr>
          </a:lstStyle>
          <a:p>
            <a:r>
              <a:rPr lang="en-GB"/>
              <a:t>Click icon to add picture</a:t>
            </a:r>
          </a:p>
        </p:txBody>
      </p:sp>
      <p:sp>
        <p:nvSpPr>
          <p:cNvPr id="31" name="Picture Placeholder 4">
            <a:extLst>
              <a:ext uri="{FF2B5EF4-FFF2-40B4-BE49-F238E27FC236}">
                <a16:creationId xmlns:a16="http://schemas.microsoft.com/office/drawing/2014/main" id="{70A1D5F1-0CEC-4928-BDB1-6C2DDC0D3FDB}"/>
              </a:ext>
            </a:extLst>
          </p:cNvPr>
          <p:cNvSpPr>
            <a:spLocks noGrp="1"/>
          </p:cNvSpPr>
          <p:nvPr>
            <p:ph type="pic" sz="quarter" idx="32"/>
          </p:nvPr>
        </p:nvSpPr>
        <p:spPr>
          <a:xfrm>
            <a:off x="6106490" y="1463747"/>
            <a:ext cx="940424" cy="883846"/>
          </a:xfrm>
          <a:solidFill>
            <a:schemeClr val="bg1">
              <a:lumMod val="75000"/>
            </a:schemeClr>
          </a:solidFill>
        </p:spPr>
        <p:txBody>
          <a:bodyPr anchor="ctr">
            <a:normAutofit/>
          </a:bodyPr>
          <a:lstStyle>
            <a:lvl1pPr marL="0" indent="0" algn="ctr">
              <a:buNone/>
              <a:defRPr sz="800">
                <a:solidFill>
                  <a:schemeClr val="bg1"/>
                </a:solidFill>
              </a:defRPr>
            </a:lvl1pPr>
          </a:lstStyle>
          <a:p>
            <a:r>
              <a:rPr lang="en-GB"/>
              <a:t>Click icon to add picture</a:t>
            </a:r>
          </a:p>
        </p:txBody>
      </p:sp>
      <p:sp>
        <p:nvSpPr>
          <p:cNvPr id="32" name="Picture Placeholder 4">
            <a:extLst>
              <a:ext uri="{FF2B5EF4-FFF2-40B4-BE49-F238E27FC236}">
                <a16:creationId xmlns:a16="http://schemas.microsoft.com/office/drawing/2014/main" id="{A212763A-D03F-49D4-91C6-ECC7A02C98EA}"/>
              </a:ext>
            </a:extLst>
          </p:cNvPr>
          <p:cNvSpPr>
            <a:spLocks noGrp="1"/>
          </p:cNvSpPr>
          <p:nvPr>
            <p:ph type="pic" sz="quarter" idx="33"/>
          </p:nvPr>
        </p:nvSpPr>
        <p:spPr>
          <a:xfrm>
            <a:off x="7561277" y="1463747"/>
            <a:ext cx="940424" cy="883846"/>
          </a:xfrm>
          <a:solidFill>
            <a:schemeClr val="bg1">
              <a:lumMod val="75000"/>
            </a:schemeClr>
          </a:solidFill>
        </p:spPr>
        <p:txBody>
          <a:bodyPr anchor="ctr">
            <a:normAutofit/>
          </a:bodyPr>
          <a:lstStyle>
            <a:lvl1pPr marL="0" indent="0" algn="ctr">
              <a:buNone/>
              <a:defRPr sz="800">
                <a:solidFill>
                  <a:schemeClr val="bg1"/>
                </a:solidFill>
              </a:defRPr>
            </a:lvl1pPr>
          </a:lstStyle>
          <a:p>
            <a:r>
              <a:rPr lang="en-GB"/>
              <a:t>Click icon to add picture</a:t>
            </a:r>
          </a:p>
        </p:txBody>
      </p:sp>
      <p:sp>
        <p:nvSpPr>
          <p:cNvPr id="33" name="Text Placeholder 14">
            <a:extLst>
              <a:ext uri="{FF2B5EF4-FFF2-40B4-BE49-F238E27FC236}">
                <a16:creationId xmlns:a16="http://schemas.microsoft.com/office/drawing/2014/main" id="{5D4BA8B6-B69C-4AC9-8D15-DD18D74DB2D3}"/>
              </a:ext>
            </a:extLst>
          </p:cNvPr>
          <p:cNvSpPr>
            <a:spLocks noGrp="1"/>
          </p:cNvSpPr>
          <p:nvPr>
            <p:ph type="body" sz="quarter" idx="34" hasCustomPrompt="1"/>
          </p:nvPr>
        </p:nvSpPr>
        <p:spPr>
          <a:xfrm>
            <a:off x="1745602" y="2465798"/>
            <a:ext cx="1278000" cy="398716"/>
          </a:xfrm>
        </p:spPr>
        <p:txBody>
          <a:bodyPr>
            <a:noAutofit/>
          </a:bodyPr>
          <a:lstStyle>
            <a:lvl1pPr marL="0" indent="0">
              <a:spcBef>
                <a:spcPts val="0"/>
              </a:spcBef>
              <a:buNone/>
              <a:defRPr sz="1600">
                <a:solidFill>
                  <a:schemeClr val="accent1"/>
                </a:solidFill>
              </a:defRPr>
            </a:lvl1pPr>
            <a:lvl2pPr marL="179388" indent="0">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Add text</a:t>
            </a:r>
          </a:p>
        </p:txBody>
      </p:sp>
      <p:sp>
        <p:nvSpPr>
          <p:cNvPr id="34" name="Text Placeholder 14">
            <a:extLst>
              <a:ext uri="{FF2B5EF4-FFF2-40B4-BE49-F238E27FC236}">
                <a16:creationId xmlns:a16="http://schemas.microsoft.com/office/drawing/2014/main" id="{5E3F21CB-3D54-489B-9A30-3A854B8F196A}"/>
              </a:ext>
            </a:extLst>
          </p:cNvPr>
          <p:cNvSpPr>
            <a:spLocks noGrp="1"/>
          </p:cNvSpPr>
          <p:nvPr>
            <p:ph type="body" sz="quarter" idx="35" hasCustomPrompt="1"/>
          </p:nvPr>
        </p:nvSpPr>
        <p:spPr>
          <a:xfrm>
            <a:off x="3203867" y="2465798"/>
            <a:ext cx="1278000" cy="398716"/>
          </a:xfrm>
        </p:spPr>
        <p:txBody>
          <a:bodyPr>
            <a:noAutofit/>
          </a:bodyPr>
          <a:lstStyle>
            <a:lvl1pPr marL="0" indent="0">
              <a:spcBef>
                <a:spcPts val="0"/>
              </a:spcBef>
              <a:buNone/>
              <a:defRPr sz="1600">
                <a:solidFill>
                  <a:schemeClr val="accent1"/>
                </a:solidFill>
              </a:defRPr>
            </a:lvl1pPr>
            <a:lvl2pPr marL="179388" indent="0">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Add text</a:t>
            </a:r>
          </a:p>
        </p:txBody>
      </p:sp>
      <p:sp>
        <p:nvSpPr>
          <p:cNvPr id="35" name="Text Placeholder 14">
            <a:extLst>
              <a:ext uri="{FF2B5EF4-FFF2-40B4-BE49-F238E27FC236}">
                <a16:creationId xmlns:a16="http://schemas.microsoft.com/office/drawing/2014/main" id="{1DA71580-ECB2-4D09-8897-C50E57D035C3}"/>
              </a:ext>
            </a:extLst>
          </p:cNvPr>
          <p:cNvSpPr>
            <a:spLocks noGrp="1"/>
          </p:cNvSpPr>
          <p:nvPr>
            <p:ph type="body" sz="quarter" idx="36" hasCustomPrompt="1"/>
          </p:nvPr>
        </p:nvSpPr>
        <p:spPr>
          <a:xfrm>
            <a:off x="4662132" y="2465798"/>
            <a:ext cx="1278000" cy="398716"/>
          </a:xfrm>
        </p:spPr>
        <p:txBody>
          <a:bodyPr>
            <a:noAutofit/>
          </a:bodyPr>
          <a:lstStyle>
            <a:lvl1pPr marL="0" indent="0">
              <a:spcBef>
                <a:spcPts val="0"/>
              </a:spcBef>
              <a:buNone/>
              <a:defRPr sz="1600">
                <a:solidFill>
                  <a:schemeClr val="accent1"/>
                </a:solidFill>
              </a:defRPr>
            </a:lvl1pPr>
            <a:lvl2pPr marL="179388" indent="0">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Add text</a:t>
            </a:r>
          </a:p>
        </p:txBody>
      </p:sp>
      <p:sp>
        <p:nvSpPr>
          <p:cNvPr id="36" name="Text Placeholder 14">
            <a:extLst>
              <a:ext uri="{FF2B5EF4-FFF2-40B4-BE49-F238E27FC236}">
                <a16:creationId xmlns:a16="http://schemas.microsoft.com/office/drawing/2014/main" id="{6B150BEA-75D4-4BD8-A296-50A0131D4DBB}"/>
              </a:ext>
            </a:extLst>
          </p:cNvPr>
          <p:cNvSpPr>
            <a:spLocks noGrp="1"/>
          </p:cNvSpPr>
          <p:nvPr>
            <p:ph type="body" sz="quarter" idx="37" hasCustomPrompt="1"/>
          </p:nvPr>
        </p:nvSpPr>
        <p:spPr>
          <a:xfrm>
            <a:off x="6120397" y="2465798"/>
            <a:ext cx="1278000" cy="398716"/>
          </a:xfrm>
        </p:spPr>
        <p:txBody>
          <a:bodyPr>
            <a:noAutofit/>
          </a:bodyPr>
          <a:lstStyle>
            <a:lvl1pPr marL="0" indent="0">
              <a:spcBef>
                <a:spcPts val="0"/>
              </a:spcBef>
              <a:buNone/>
              <a:defRPr sz="1600">
                <a:solidFill>
                  <a:schemeClr val="accent1"/>
                </a:solidFill>
              </a:defRPr>
            </a:lvl1pPr>
            <a:lvl2pPr marL="179388" indent="0">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Add text</a:t>
            </a:r>
          </a:p>
        </p:txBody>
      </p:sp>
      <p:sp>
        <p:nvSpPr>
          <p:cNvPr id="37" name="Text Placeholder 14">
            <a:extLst>
              <a:ext uri="{FF2B5EF4-FFF2-40B4-BE49-F238E27FC236}">
                <a16:creationId xmlns:a16="http://schemas.microsoft.com/office/drawing/2014/main" id="{2F7F8C6F-C4E5-4F61-83A3-6E5BA86DC75F}"/>
              </a:ext>
            </a:extLst>
          </p:cNvPr>
          <p:cNvSpPr>
            <a:spLocks noGrp="1"/>
          </p:cNvSpPr>
          <p:nvPr>
            <p:ph type="body" sz="quarter" idx="38" hasCustomPrompt="1"/>
          </p:nvPr>
        </p:nvSpPr>
        <p:spPr>
          <a:xfrm>
            <a:off x="7578663" y="2465798"/>
            <a:ext cx="1278000" cy="398716"/>
          </a:xfrm>
        </p:spPr>
        <p:txBody>
          <a:bodyPr>
            <a:noAutofit/>
          </a:bodyPr>
          <a:lstStyle>
            <a:lvl1pPr marL="0" indent="0">
              <a:spcBef>
                <a:spcPts val="0"/>
              </a:spcBef>
              <a:buNone/>
              <a:defRPr sz="1600">
                <a:solidFill>
                  <a:schemeClr val="accent1"/>
                </a:solidFill>
              </a:defRPr>
            </a:lvl1pPr>
            <a:lvl2pPr marL="179388" indent="0">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Add text</a:t>
            </a:r>
          </a:p>
        </p:txBody>
      </p:sp>
      <p:sp>
        <p:nvSpPr>
          <p:cNvPr id="38" name="Text Placeholder 14">
            <a:extLst>
              <a:ext uri="{FF2B5EF4-FFF2-40B4-BE49-F238E27FC236}">
                <a16:creationId xmlns:a16="http://schemas.microsoft.com/office/drawing/2014/main" id="{CF887BEC-8696-44FA-AAEB-11CDA42F6C84}"/>
              </a:ext>
            </a:extLst>
          </p:cNvPr>
          <p:cNvSpPr>
            <a:spLocks noGrp="1"/>
          </p:cNvSpPr>
          <p:nvPr>
            <p:ph type="body" sz="quarter" idx="39" hasCustomPrompt="1"/>
          </p:nvPr>
        </p:nvSpPr>
        <p:spPr>
          <a:xfrm>
            <a:off x="1744120" y="2938409"/>
            <a:ext cx="1278000" cy="1685980"/>
          </a:xfrm>
        </p:spPr>
        <p:txBody>
          <a:bodyPr>
            <a:normAutofit/>
          </a:bodyPr>
          <a:lstStyle>
            <a:lvl1pPr marL="0" indent="0">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p:txBody>
      </p:sp>
      <p:sp>
        <p:nvSpPr>
          <p:cNvPr id="39" name="Text Placeholder 14">
            <a:extLst>
              <a:ext uri="{FF2B5EF4-FFF2-40B4-BE49-F238E27FC236}">
                <a16:creationId xmlns:a16="http://schemas.microsoft.com/office/drawing/2014/main" id="{6778262D-D493-48E0-BD79-6361B86EC9BA}"/>
              </a:ext>
            </a:extLst>
          </p:cNvPr>
          <p:cNvSpPr>
            <a:spLocks noGrp="1"/>
          </p:cNvSpPr>
          <p:nvPr>
            <p:ph type="body" sz="quarter" idx="40" hasCustomPrompt="1"/>
          </p:nvPr>
        </p:nvSpPr>
        <p:spPr>
          <a:xfrm>
            <a:off x="3200903" y="2938409"/>
            <a:ext cx="1278000" cy="1685980"/>
          </a:xfrm>
        </p:spPr>
        <p:txBody>
          <a:bodyPr>
            <a:normAutofit/>
          </a:bodyPr>
          <a:lstStyle>
            <a:lvl1pPr marL="0" indent="0">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p:txBody>
      </p:sp>
      <p:sp>
        <p:nvSpPr>
          <p:cNvPr id="40" name="Text Placeholder 14">
            <a:extLst>
              <a:ext uri="{FF2B5EF4-FFF2-40B4-BE49-F238E27FC236}">
                <a16:creationId xmlns:a16="http://schemas.microsoft.com/office/drawing/2014/main" id="{1BD87ADC-1E7C-4187-A8A9-9112E6E2AC65}"/>
              </a:ext>
            </a:extLst>
          </p:cNvPr>
          <p:cNvSpPr>
            <a:spLocks noGrp="1"/>
          </p:cNvSpPr>
          <p:nvPr>
            <p:ph type="body" sz="quarter" idx="41" hasCustomPrompt="1"/>
          </p:nvPr>
        </p:nvSpPr>
        <p:spPr>
          <a:xfrm>
            <a:off x="4657686" y="2938409"/>
            <a:ext cx="1278000" cy="1685980"/>
          </a:xfrm>
        </p:spPr>
        <p:txBody>
          <a:bodyPr>
            <a:normAutofit/>
          </a:bodyPr>
          <a:lstStyle>
            <a:lvl1pPr marL="0" indent="0">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p:txBody>
      </p:sp>
      <p:sp>
        <p:nvSpPr>
          <p:cNvPr id="41" name="Text Placeholder 14">
            <a:extLst>
              <a:ext uri="{FF2B5EF4-FFF2-40B4-BE49-F238E27FC236}">
                <a16:creationId xmlns:a16="http://schemas.microsoft.com/office/drawing/2014/main" id="{35001C77-91F2-4B03-8C37-FB1467681A8A}"/>
              </a:ext>
            </a:extLst>
          </p:cNvPr>
          <p:cNvSpPr>
            <a:spLocks noGrp="1"/>
          </p:cNvSpPr>
          <p:nvPr>
            <p:ph type="body" sz="quarter" idx="42" hasCustomPrompt="1"/>
          </p:nvPr>
        </p:nvSpPr>
        <p:spPr>
          <a:xfrm>
            <a:off x="6114469" y="2938409"/>
            <a:ext cx="1278000" cy="1685980"/>
          </a:xfrm>
        </p:spPr>
        <p:txBody>
          <a:bodyPr>
            <a:normAutofit/>
          </a:bodyPr>
          <a:lstStyle>
            <a:lvl1pPr marL="0" indent="0">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p:txBody>
      </p:sp>
      <p:sp>
        <p:nvSpPr>
          <p:cNvPr id="42" name="Text Placeholder 14">
            <a:extLst>
              <a:ext uri="{FF2B5EF4-FFF2-40B4-BE49-F238E27FC236}">
                <a16:creationId xmlns:a16="http://schemas.microsoft.com/office/drawing/2014/main" id="{138A40E3-EB52-48DE-8ADF-840BA50D1923}"/>
              </a:ext>
            </a:extLst>
          </p:cNvPr>
          <p:cNvSpPr>
            <a:spLocks noGrp="1"/>
          </p:cNvSpPr>
          <p:nvPr>
            <p:ph type="body" sz="quarter" idx="43" hasCustomPrompt="1"/>
          </p:nvPr>
        </p:nvSpPr>
        <p:spPr>
          <a:xfrm>
            <a:off x="7571254" y="2938409"/>
            <a:ext cx="1278000" cy="1685980"/>
          </a:xfrm>
        </p:spPr>
        <p:txBody>
          <a:bodyPr>
            <a:normAutofit/>
          </a:bodyPr>
          <a:lstStyle>
            <a:lvl1pPr marL="0" indent="0">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text</a:t>
            </a:r>
          </a:p>
        </p:txBody>
      </p:sp>
      <p:grpSp>
        <p:nvGrpSpPr>
          <p:cNvPr id="25" name="Graphic 19">
            <a:extLst>
              <a:ext uri="{FF2B5EF4-FFF2-40B4-BE49-F238E27FC236}">
                <a16:creationId xmlns:a16="http://schemas.microsoft.com/office/drawing/2014/main" id="{295ED415-EFF4-49B1-9B83-14D805C8683C}"/>
              </a:ext>
              <a:ext uri="{C183D7F6-B498-43B3-948B-1728B52AA6E4}">
                <adec:decorative xmlns:adec="http://schemas.microsoft.com/office/drawing/2017/decorative" val="1"/>
              </a:ext>
            </a:extLst>
          </p:cNvPr>
          <p:cNvGrpSpPr/>
          <p:nvPr userDrawn="1"/>
        </p:nvGrpSpPr>
        <p:grpSpPr>
          <a:xfrm>
            <a:off x="294595" y="4913727"/>
            <a:ext cx="487916" cy="81562"/>
            <a:chOff x="301852" y="4913727"/>
            <a:chExt cx="487916" cy="81562"/>
          </a:xfrm>
          <a:solidFill>
            <a:srgbClr val="53565A"/>
          </a:solidFill>
        </p:grpSpPr>
        <p:sp>
          <p:nvSpPr>
            <p:cNvPr id="26" name="Freeform: Shape 25">
              <a:extLst>
                <a:ext uri="{FF2B5EF4-FFF2-40B4-BE49-F238E27FC236}">
                  <a16:creationId xmlns:a16="http://schemas.microsoft.com/office/drawing/2014/main" id="{AE50E246-4B63-4151-BE8D-37165C5D6C5B}"/>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75C1A517-F5DD-4D53-9724-AF544C275B55}"/>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FAA572DC-A561-496D-BC6D-E1FD6E3B68C9}"/>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6FDBEAD8-7C52-4DCF-91A6-8BD34167D2DF}"/>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A36BA790-BF39-451D-ABF3-5149EA9C15C9}"/>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38CA8B14-C4C6-49FC-A169-F6F49E589AEE}"/>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317ADB2A-C220-42C9-B79D-755B26C88FD8}"/>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48" name="Freeform: Shape 47">
              <a:extLst>
                <a:ext uri="{FF2B5EF4-FFF2-40B4-BE49-F238E27FC236}">
                  <a16:creationId xmlns:a16="http://schemas.microsoft.com/office/drawing/2014/main" id="{6396D9DE-7353-49B0-939B-5F018064D874}"/>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49" name="Freeform: Shape 48">
              <a:extLst>
                <a:ext uri="{FF2B5EF4-FFF2-40B4-BE49-F238E27FC236}">
                  <a16:creationId xmlns:a16="http://schemas.microsoft.com/office/drawing/2014/main" id="{6AB56403-DA0E-4E01-B8B2-9CE1607ECD2E}"/>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50" name="Freeform: Shape 49">
              <a:extLst>
                <a:ext uri="{FF2B5EF4-FFF2-40B4-BE49-F238E27FC236}">
                  <a16:creationId xmlns:a16="http://schemas.microsoft.com/office/drawing/2014/main" id="{BD0E7DF6-8A2F-4690-AC60-54277374A7F1}"/>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51" name="Freeform: Shape 50">
              <a:extLst>
                <a:ext uri="{FF2B5EF4-FFF2-40B4-BE49-F238E27FC236}">
                  <a16:creationId xmlns:a16="http://schemas.microsoft.com/office/drawing/2014/main" id="{FCD5CC34-1A70-4D34-8AF9-4ABDAC33F70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DD720656-C571-496B-97C6-B85DD315C9BE}"/>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53" name="Freeform: Shape 52">
              <a:extLst>
                <a:ext uri="{FF2B5EF4-FFF2-40B4-BE49-F238E27FC236}">
                  <a16:creationId xmlns:a16="http://schemas.microsoft.com/office/drawing/2014/main" id="{F64AED83-2A56-42DB-A602-67E4950368F6}"/>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61CBFC2F-3522-49EF-B4F8-85801E40F661}"/>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31E6C9D9-3601-404B-9A91-ADD5A620910B}"/>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56" name="Freeform: Shape 55">
              <a:extLst>
                <a:ext uri="{FF2B5EF4-FFF2-40B4-BE49-F238E27FC236}">
                  <a16:creationId xmlns:a16="http://schemas.microsoft.com/office/drawing/2014/main" id="{5CC5C52F-44CF-42AD-93CB-FC3FAA14197C}"/>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57" name="Freeform: Shape 56">
              <a:extLst>
                <a:ext uri="{FF2B5EF4-FFF2-40B4-BE49-F238E27FC236}">
                  <a16:creationId xmlns:a16="http://schemas.microsoft.com/office/drawing/2014/main" id="{B1584459-6F57-4FD0-9280-FB9BFB754D77}"/>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58" name="Freeform: Shape 57">
              <a:extLst>
                <a:ext uri="{FF2B5EF4-FFF2-40B4-BE49-F238E27FC236}">
                  <a16:creationId xmlns:a16="http://schemas.microsoft.com/office/drawing/2014/main" id="{07E20A86-3A17-4A4E-B262-F113A5382072}"/>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59" name="Freeform: Shape 58">
              <a:extLst>
                <a:ext uri="{FF2B5EF4-FFF2-40B4-BE49-F238E27FC236}">
                  <a16:creationId xmlns:a16="http://schemas.microsoft.com/office/drawing/2014/main" id="{411B58AE-7C60-4E75-830A-7712D027C919}"/>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60" name="Freeform: Shape 59">
              <a:extLst>
                <a:ext uri="{FF2B5EF4-FFF2-40B4-BE49-F238E27FC236}">
                  <a16:creationId xmlns:a16="http://schemas.microsoft.com/office/drawing/2014/main" id="{BBE11415-60BF-44A6-8BEE-A0F971454D11}"/>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Tree>
    <p:extLst>
      <p:ext uri="{BB962C8B-B14F-4D97-AF65-F5344CB8AC3E}">
        <p14:creationId xmlns:p14="http://schemas.microsoft.com/office/powerpoint/2010/main" val="1771148777"/>
      </p:ext>
    </p:extLst>
  </p:cSld>
  <p:clrMapOvr>
    <a:masterClrMapping/>
  </p:clrMapOvr>
  <p:extLst>
    <p:ext uri="{DCECCB84-F9BA-43D5-87BE-67443E8EF086}">
      <p15:sldGuideLst xmlns:p15="http://schemas.microsoft.com/office/powerpoint/2012/main">
        <p15:guide id="1" pos="1440">
          <p15:clr>
            <a:srgbClr val="FBAE40"/>
          </p15:clr>
        </p15:guide>
        <p15:guide id="4" pos="1560">
          <p15:clr>
            <a:srgbClr val="FBAE40"/>
          </p15:clr>
        </p15:guide>
        <p15:guide id="5" pos="2822">
          <p15:clr>
            <a:srgbClr val="FBAE40"/>
          </p15:clr>
        </p15:guide>
        <p15:guide id="6" pos="2938">
          <p15:clr>
            <a:srgbClr val="FBAE40"/>
          </p15:clr>
        </p15:guide>
        <p15:guide id="7" pos="4200">
          <p15:clr>
            <a:srgbClr val="FBAE40"/>
          </p15:clr>
        </p15:guide>
        <p15:guide id="8" pos="432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One column and picture 1">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EFD8556-0AB6-4925-BC1F-6A8D224BE8A2}"/>
              </a:ext>
            </a:extLst>
          </p:cNvPr>
          <p:cNvSpPr>
            <a:spLocks noGrp="1"/>
          </p:cNvSpPr>
          <p:nvPr>
            <p:ph type="pic" sz="quarter" idx="19" hasCustomPrompt="1"/>
          </p:nvPr>
        </p:nvSpPr>
        <p:spPr>
          <a:xfrm>
            <a:off x="4572000" y="0"/>
            <a:ext cx="4572000" cy="5143500"/>
          </a:xfrm>
          <a:solidFill>
            <a:schemeClr val="bg1">
              <a:lumMod val="75000"/>
            </a:schemeClr>
          </a:solidFill>
        </p:spPr>
        <p:txBody>
          <a:bodyPr anchor="ctr">
            <a:normAutofit/>
          </a:bodyPr>
          <a:lstStyle>
            <a:lvl1pPr marL="0" indent="0" algn="ctr">
              <a:buNone/>
              <a:defRPr sz="1200"/>
            </a:lvl1pPr>
          </a:lstStyle>
          <a:p>
            <a:r>
              <a:rPr lang="en-GB"/>
              <a:t>Click to add picture</a:t>
            </a:r>
          </a:p>
        </p:txBody>
      </p:sp>
      <p:sp>
        <p:nvSpPr>
          <p:cNvPr id="2" name="Title 1"/>
          <p:cNvSpPr>
            <a:spLocks noGrp="1"/>
          </p:cNvSpPr>
          <p:nvPr>
            <p:ph type="title" hasCustomPrompt="1"/>
          </p:nvPr>
        </p:nvSpPr>
        <p:spPr>
          <a:xfrm>
            <a:off x="287340" y="231775"/>
            <a:ext cx="4032248" cy="1008064"/>
          </a:xfrm>
        </p:spPr>
        <p:txBody>
          <a:bodyPr/>
          <a:lstStyle>
            <a:lvl1pPr>
              <a:defRPr sz="2400">
                <a:solidFill>
                  <a:schemeClr val="accent1"/>
                </a:solidFill>
              </a:defRPr>
            </a:lvl1pPr>
          </a:lstStyle>
          <a:p>
            <a:r>
              <a:rPr lang="en-GB"/>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a:xfrm>
            <a:off x="7166007" y="4875766"/>
            <a:ext cx="1327855" cy="129382"/>
          </a:xfrm>
        </p:spPr>
        <p:txBody>
          <a:bodyPr/>
          <a:lstStyle>
            <a:lvl1pPr>
              <a:defRPr>
                <a:solidFill>
                  <a:schemeClr val="bg1"/>
                </a:solidFill>
              </a:defRPr>
            </a:lvl1pPr>
          </a:lstStyle>
          <a:p>
            <a:r>
              <a:rPr lang="en-US"/>
              <a:t>December 14, 2021</a:t>
            </a:r>
            <a:endParaRPr lang="en-GB"/>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GB"/>
              <a:t>Public</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a:xfrm>
            <a:off x="8540096" y="4875766"/>
            <a:ext cx="316567" cy="129382"/>
          </a:xfrm>
        </p:spPr>
        <p:txBody>
          <a:bodyPr/>
          <a:lstStyle>
            <a:lvl1pPr>
              <a:defRPr>
                <a:solidFill>
                  <a:schemeClr val="bg1"/>
                </a:solidFill>
              </a:defRPr>
            </a:lvl1pPr>
          </a:lstStyle>
          <a:p>
            <a:fld id="{61E25E67-CBB9-434B-BBF7-0A5E970272B8}" type="slidenum">
              <a:rPr lang="en-GB" smtClean="0"/>
              <a:pPr/>
              <a:t>‹#›</a:t>
            </a:fld>
            <a:endParaRPr lang="en-GB"/>
          </a:p>
        </p:txBody>
      </p:sp>
      <p:sp>
        <p:nvSpPr>
          <p:cNvPr id="4" name="Text Placeholder 6">
            <a:extLst>
              <a:ext uri="{FF2B5EF4-FFF2-40B4-BE49-F238E27FC236}">
                <a16:creationId xmlns:a16="http://schemas.microsoft.com/office/drawing/2014/main" id="{92A6F489-9E7E-06F8-A257-C4E8A191B67B}"/>
              </a:ext>
            </a:extLst>
          </p:cNvPr>
          <p:cNvSpPr>
            <a:spLocks noGrp="1"/>
          </p:cNvSpPr>
          <p:nvPr>
            <p:ph type="body" sz="quarter" idx="18" hasCustomPrompt="1"/>
          </p:nvPr>
        </p:nvSpPr>
        <p:spPr>
          <a:xfrm>
            <a:off x="287338" y="1384300"/>
            <a:ext cx="4032250" cy="3240088"/>
          </a:xfrm>
        </p:spPr>
        <p:txBody>
          <a:bodyPr/>
          <a:lstStyle>
            <a:lvl1pPr>
              <a:defRPr/>
            </a:lvl1pPr>
          </a:lstStyle>
          <a:p>
            <a:pPr lvl="0"/>
            <a:r>
              <a:rPr lang="en-US"/>
              <a:t>Click to add text                                                                                      Press ENTER then TAB to view next text style                                    Press SHIFT+TAB to view previous text style</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881157782"/>
      </p:ext>
    </p:extLst>
  </p:cSld>
  <p:clrMapOvr>
    <a:masterClrMapping/>
  </p:clrMapOvr>
  <p:extLst>
    <p:ext uri="{DCECCB84-F9BA-43D5-87BE-67443E8EF086}">
      <p15:sldGuideLst xmlns:p15="http://schemas.microsoft.com/office/powerpoint/2012/main">
        <p15:guide id="3" pos="2880" userDrawn="1">
          <p15:clr>
            <a:srgbClr val="FBAE40"/>
          </p15:clr>
        </p15:guide>
        <p15:guide id="4" pos="2721"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One column and picture 2">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EFD8556-0AB6-4925-BC1F-6A8D224BE8A2}"/>
              </a:ext>
            </a:extLst>
          </p:cNvPr>
          <p:cNvSpPr>
            <a:spLocks noGrp="1"/>
          </p:cNvSpPr>
          <p:nvPr>
            <p:ph type="pic" sz="quarter" idx="19" hasCustomPrompt="1"/>
          </p:nvPr>
        </p:nvSpPr>
        <p:spPr>
          <a:xfrm>
            <a:off x="3203575" y="0"/>
            <a:ext cx="5940425" cy="5143500"/>
          </a:xfrm>
          <a:solidFill>
            <a:schemeClr val="bg1">
              <a:lumMod val="75000"/>
            </a:schemeClr>
          </a:solidFill>
        </p:spPr>
        <p:txBody>
          <a:bodyPr anchor="ctr">
            <a:normAutofit/>
          </a:bodyPr>
          <a:lstStyle>
            <a:lvl1pPr marL="0" indent="0" algn="ctr">
              <a:buNone/>
              <a:defRPr sz="1200"/>
            </a:lvl1pPr>
          </a:lstStyle>
          <a:p>
            <a:r>
              <a:rPr lang="en-GB"/>
              <a:t>Click to add picture</a:t>
            </a:r>
          </a:p>
        </p:txBody>
      </p:sp>
      <p:sp>
        <p:nvSpPr>
          <p:cNvPr id="2" name="Title 1"/>
          <p:cNvSpPr>
            <a:spLocks noGrp="1"/>
          </p:cNvSpPr>
          <p:nvPr>
            <p:ph type="title" hasCustomPrompt="1"/>
          </p:nvPr>
        </p:nvSpPr>
        <p:spPr>
          <a:xfrm>
            <a:off x="287340" y="231775"/>
            <a:ext cx="2663824" cy="1008064"/>
          </a:xfrm>
        </p:spPr>
        <p:txBody>
          <a:bodyPr/>
          <a:lstStyle>
            <a:lvl1pPr>
              <a:defRPr sz="2400">
                <a:solidFill>
                  <a:schemeClr val="accent1"/>
                </a:solidFill>
              </a:defRPr>
            </a:lvl1pPr>
          </a:lstStyle>
          <a:p>
            <a:r>
              <a:rPr lang="en-GB"/>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a:xfrm>
            <a:off x="7166007" y="4875766"/>
            <a:ext cx="1327855" cy="129382"/>
          </a:xfrm>
        </p:spPr>
        <p:txBody>
          <a:bodyPr/>
          <a:lstStyle>
            <a:lvl1pPr>
              <a:defRPr>
                <a:solidFill>
                  <a:schemeClr val="bg1"/>
                </a:solidFill>
              </a:defRPr>
            </a:lvl1pPr>
          </a:lstStyle>
          <a:p>
            <a:r>
              <a:rPr lang="en-US"/>
              <a:t>December 14, 2021</a:t>
            </a:r>
            <a:endParaRPr lang="en-GB"/>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GB"/>
              <a:t>Public</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a:xfrm>
            <a:off x="8540096" y="4875766"/>
            <a:ext cx="316567" cy="129382"/>
          </a:xfrm>
        </p:spPr>
        <p:txBody>
          <a:bodyPr/>
          <a:lstStyle>
            <a:lvl1pPr>
              <a:defRPr>
                <a:solidFill>
                  <a:schemeClr val="bg1"/>
                </a:solidFill>
              </a:defRPr>
            </a:lvl1pPr>
          </a:lstStyle>
          <a:p>
            <a:fld id="{61E25E67-CBB9-434B-BBF7-0A5E970272B8}" type="slidenum">
              <a:rPr lang="en-GB" smtClean="0"/>
              <a:pPr/>
              <a:t>‹#›</a:t>
            </a:fld>
            <a:endParaRPr lang="en-GB"/>
          </a:p>
        </p:txBody>
      </p:sp>
      <p:sp>
        <p:nvSpPr>
          <p:cNvPr id="4" name="Text Placeholder 6">
            <a:extLst>
              <a:ext uri="{FF2B5EF4-FFF2-40B4-BE49-F238E27FC236}">
                <a16:creationId xmlns:a16="http://schemas.microsoft.com/office/drawing/2014/main" id="{63900FFE-3876-DD64-F500-799DA81E7D43}"/>
              </a:ext>
            </a:extLst>
          </p:cNvPr>
          <p:cNvSpPr>
            <a:spLocks noGrp="1"/>
          </p:cNvSpPr>
          <p:nvPr>
            <p:ph type="body" sz="quarter" idx="18" hasCustomPrompt="1"/>
          </p:nvPr>
        </p:nvSpPr>
        <p:spPr>
          <a:xfrm>
            <a:off x="287338" y="1384300"/>
            <a:ext cx="2663825" cy="3240088"/>
          </a:xfrm>
        </p:spPr>
        <p:txBody>
          <a:bodyPr/>
          <a:lstStyle>
            <a:lvl1pPr>
              <a:defRPr/>
            </a:lvl1pPr>
          </a:lstStyle>
          <a:p>
            <a:pPr lvl="0"/>
            <a:r>
              <a:rPr lang="en-US"/>
              <a:t>Click to add text                                             Press ENTER then TAB to view next text style                                                                    Press SHIFT+TAB to view previous text style</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68142743"/>
      </p:ext>
    </p:extLst>
  </p:cSld>
  <p:clrMapOvr>
    <a:masterClrMapping/>
  </p:clrMapOvr>
  <p:extLst>
    <p:ext uri="{DCECCB84-F9BA-43D5-87BE-67443E8EF086}">
      <p15:sldGuideLst xmlns:p15="http://schemas.microsoft.com/office/powerpoint/2012/main">
        <p15:guide id="1" pos="1859">
          <p15:clr>
            <a:srgbClr val="FBAE40"/>
          </p15:clr>
        </p15:guide>
        <p15:guide id="2" pos="2018">
          <p15:clr>
            <a:srgbClr val="FBAE40"/>
          </p15:clr>
        </p15:guide>
        <p15:guide id="3" pos="369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s and picture">
    <p:bg>
      <p:bgPr>
        <a:solidFill>
          <a:schemeClr val="bg1"/>
        </a:solidFill>
        <a:effectLst/>
      </p:bgPr>
    </p:bg>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C1A66733-51BD-4A1B-A1E1-2EA7AEFEDF64}"/>
              </a:ext>
            </a:extLst>
          </p:cNvPr>
          <p:cNvSpPr>
            <a:spLocks noGrp="1"/>
          </p:cNvSpPr>
          <p:nvPr>
            <p:ph type="pic" sz="quarter" idx="17" hasCustomPrompt="1"/>
          </p:nvPr>
        </p:nvSpPr>
        <p:spPr>
          <a:xfrm>
            <a:off x="6113418" y="0"/>
            <a:ext cx="3030582" cy="5143500"/>
          </a:xfrm>
          <a:solidFill>
            <a:schemeClr val="bg1">
              <a:lumMod val="75000"/>
            </a:schemeClr>
          </a:solidFill>
        </p:spPr>
        <p:txBody>
          <a:bodyPr anchor="ctr"/>
          <a:lstStyle>
            <a:lvl1pPr marL="0" indent="0" algn="ctr">
              <a:buNone/>
              <a:defRPr>
                <a:solidFill>
                  <a:schemeClr val="bg1"/>
                </a:solidFill>
              </a:defRPr>
            </a:lvl1pPr>
          </a:lstStyle>
          <a:p>
            <a:pPr marL="0" marR="0" lvl="0" indent="0" algn="ctr"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picture</a:t>
            </a:r>
          </a:p>
        </p:txBody>
      </p:sp>
      <p:sp>
        <p:nvSpPr>
          <p:cNvPr id="2" name="Title 1"/>
          <p:cNvSpPr>
            <a:spLocks noGrp="1"/>
          </p:cNvSpPr>
          <p:nvPr>
            <p:ph type="title" hasCustomPrompt="1"/>
          </p:nvPr>
        </p:nvSpPr>
        <p:spPr>
          <a:xfrm>
            <a:off x="287339" y="231774"/>
            <a:ext cx="5580061" cy="1008063"/>
          </a:xfrm>
        </p:spPr>
        <p:txBody>
          <a:bodyPr/>
          <a:lstStyle>
            <a:lvl1pPr>
              <a:defRPr sz="2400">
                <a:solidFill>
                  <a:schemeClr val="accent1"/>
                </a:solidFill>
              </a:defRPr>
            </a:lvl1pPr>
          </a:lstStyle>
          <a:p>
            <a:r>
              <a:rPr lang="en-GB"/>
              <a:t>Click to add title</a:t>
            </a:r>
          </a:p>
        </p:txBody>
      </p:sp>
      <p:sp>
        <p:nvSpPr>
          <p:cNvPr id="4" name="Text Placeholder 6">
            <a:extLst>
              <a:ext uri="{FF2B5EF4-FFF2-40B4-BE49-F238E27FC236}">
                <a16:creationId xmlns:a16="http://schemas.microsoft.com/office/drawing/2014/main" id="{464F4DFE-FB0A-B5A1-E66B-F67EF5EF49C6}"/>
              </a:ext>
            </a:extLst>
          </p:cNvPr>
          <p:cNvSpPr>
            <a:spLocks noGrp="1"/>
          </p:cNvSpPr>
          <p:nvPr>
            <p:ph type="body" sz="quarter" idx="18" hasCustomPrompt="1"/>
          </p:nvPr>
        </p:nvSpPr>
        <p:spPr>
          <a:xfrm>
            <a:off x="287338" y="1384300"/>
            <a:ext cx="2663825" cy="3240088"/>
          </a:xfrm>
        </p:spPr>
        <p:txBody>
          <a:bodyPr/>
          <a:lstStyle/>
          <a:p>
            <a:pPr lvl="0"/>
            <a:r>
              <a:rPr lang="en-US"/>
              <a:t>Click to add text                                             Press ENTER then TAB to view next text style                                                                    Press SHIFT+TAB to view previous text style</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7">
            <a:extLst>
              <a:ext uri="{FF2B5EF4-FFF2-40B4-BE49-F238E27FC236}">
                <a16:creationId xmlns:a16="http://schemas.microsoft.com/office/drawing/2014/main" id="{E8FF44A2-CE83-8C47-172B-8563FB396F4D}"/>
              </a:ext>
            </a:extLst>
          </p:cNvPr>
          <p:cNvSpPr>
            <a:spLocks noGrp="1"/>
          </p:cNvSpPr>
          <p:nvPr>
            <p:ph type="body" sz="quarter" idx="19" hasCustomPrompt="1"/>
          </p:nvPr>
        </p:nvSpPr>
        <p:spPr>
          <a:xfrm>
            <a:off x="3197181" y="1384300"/>
            <a:ext cx="2663825" cy="3240088"/>
          </a:xfrm>
        </p:spPr>
        <p:txBody>
          <a:bodyPr/>
          <a:lstStyle/>
          <a:p>
            <a:pPr lvl="0"/>
            <a:r>
              <a:rPr lang="en-US"/>
              <a:t>Click to add text                                             Press ENTER then TAB to view next text style                                                                    Press SHIFT+TAB to view previous text style</a:t>
            </a:r>
          </a:p>
          <a:p>
            <a:pPr lvl="1"/>
            <a:r>
              <a:rPr lang="en-US"/>
              <a:t>Second level</a:t>
            </a:r>
          </a:p>
          <a:p>
            <a:pPr lvl="2"/>
            <a:r>
              <a:rPr lang="en-US"/>
              <a:t>Third level</a:t>
            </a:r>
          </a:p>
          <a:p>
            <a:pPr lvl="3"/>
            <a:r>
              <a:rPr lang="en-US"/>
              <a:t>Fourth level</a:t>
            </a:r>
          </a:p>
          <a:p>
            <a:pPr lvl="4"/>
            <a:r>
              <a:rPr lang="en-US"/>
              <a:t>Fifth level</a:t>
            </a:r>
            <a:endParaRPr lang="en-GB"/>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a:xfrm>
            <a:off x="7166007" y="4875766"/>
            <a:ext cx="1327855" cy="129382"/>
          </a:xfrm>
        </p:spPr>
        <p:txBody>
          <a:bodyPr/>
          <a:lstStyle>
            <a:lvl1pPr>
              <a:defRPr>
                <a:solidFill>
                  <a:schemeClr val="bg1"/>
                </a:solidFill>
              </a:defRPr>
            </a:lvl1pPr>
          </a:lstStyle>
          <a:p>
            <a:r>
              <a:rPr lang="en-US"/>
              <a:t>December 14, 2021</a:t>
            </a:r>
            <a:endParaRPr lang="en-GB"/>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GB"/>
              <a:t>Public</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a:xfrm>
            <a:off x="8540096" y="4875766"/>
            <a:ext cx="316567" cy="129382"/>
          </a:xfrm>
        </p:spPr>
        <p:txBody>
          <a:bodyPr/>
          <a:lstStyle>
            <a:lvl1pPr>
              <a:defRPr>
                <a:solidFill>
                  <a:schemeClr val="bg1"/>
                </a:solidFill>
              </a:defRPr>
            </a:lvl1pPr>
          </a:lstStyle>
          <a:p>
            <a:fld id="{61E25E67-CBB9-434B-BBF7-0A5E970272B8}" type="slidenum">
              <a:rPr lang="en-GB" smtClean="0"/>
              <a:pPr/>
              <a:t>‹#›</a:t>
            </a:fld>
            <a:endParaRPr lang="en-GB"/>
          </a:p>
        </p:txBody>
      </p:sp>
    </p:spTree>
    <p:extLst>
      <p:ext uri="{BB962C8B-B14F-4D97-AF65-F5344CB8AC3E}">
        <p14:creationId xmlns:p14="http://schemas.microsoft.com/office/powerpoint/2010/main" val="1204082505"/>
      </p:ext>
    </p:extLst>
  </p:cSld>
  <p:clrMapOvr>
    <a:masterClrMapping/>
  </p:clrMapOvr>
  <p:extLst>
    <p:ext uri="{DCECCB84-F9BA-43D5-87BE-67443E8EF086}">
      <p15:sldGuideLst xmlns:p15="http://schemas.microsoft.com/office/powerpoint/2012/main">
        <p15:guide id="1" pos="1859">
          <p15:clr>
            <a:srgbClr val="FBAE40"/>
          </p15:clr>
        </p15:guide>
        <p15:guide id="2" pos="2018">
          <p15:clr>
            <a:srgbClr val="FBAE40"/>
          </p15:clr>
        </p15:guide>
        <p15:guide id="3" pos="369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Heart graphic">
    <p:bg>
      <p:bgPr>
        <a:solidFill>
          <a:schemeClr val="accent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5DA41E-7697-64A3-65DF-F82F4718B606}"/>
              </a:ext>
            </a:extLst>
          </p:cNvPr>
          <p:cNvSpPr/>
          <p:nvPr userDrawn="1"/>
        </p:nvSpPr>
        <p:spPr>
          <a:xfrm>
            <a:off x="0" y="0"/>
            <a:ext cx="4572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87340" y="231774"/>
            <a:ext cx="4032248" cy="1008063"/>
          </a:xfrm>
        </p:spPr>
        <p:txBody>
          <a:bodyPr/>
          <a:lstStyle>
            <a:lvl1pPr>
              <a:defRPr sz="2400">
                <a:solidFill>
                  <a:schemeClr val="accent1"/>
                </a:solidFill>
              </a:defRPr>
            </a:lvl1pPr>
          </a:lstStyle>
          <a:p>
            <a:r>
              <a:rPr lang="en-GB"/>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a:xfrm>
            <a:off x="7166007" y="4875766"/>
            <a:ext cx="1327855" cy="129382"/>
          </a:xfrm>
        </p:spPr>
        <p:txBody>
          <a:bodyPr/>
          <a:lstStyle>
            <a:lvl1pPr>
              <a:defRPr>
                <a:solidFill>
                  <a:srgbClr val="9994B1"/>
                </a:solidFill>
              </a:defRPr>
            </a:lvl1pPr>
          </a:lstStyle>
          <a:p>
            <a:r>
              <a:rPr lang="en-US"/>
              <a:t>December 14, 2021</a:t>
            </a:r>
            <a:endParaRPr lang="en-GB"/>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GB"/>
              <a:t>Public</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a:xfrm>
            <a:off x="8540096" y="4875766"/>
            <a:ext cx="316567" cy="129382"/>
          </a:xfrm>
        </p:spPr>
        <p:txBody>
          <a:bodyPr/>
          <a:lstStyle>
            <a:lvl1pPr>
              <a:defRPr>
                <a:solidFill>
                  <a:srgbClr val="9994B1"/>
                </a:solidFill>
              </a:defRPr>
            </a:lvl1pPr>
          </a:lstStyle>
          <a:p>
            <a:fld id="{61E25E67-CBB9-434B-BBF7-0A5E970272B8}" type="slidenum">
              <a:rPr lang="en-GB" smtClean="0"/>
              <a:pPr/>
              <a:t>‹#›</a:t>
            </a:fld>
            <a:endParaRPr lang="en-GB"/>
          </a:p>
        </p:txBody>
      </p:sp>
      <p:grpSp>
        <p:nvGrpSpPr>
          <p:cNvPr id="11" name="Graphic 19">
            <a:extLst>
              <a:ext uri="{FF2B5EF4-FFF2-40B4-BE49-F238E27FC236}">
                <a16:creationId xmlns:a16="http://schemas.microsoft.com/office/drawing/2014/main" id="{6EC4B04A-FD2E-440A-B266-DB1890A20B15}"/>
              </a:ext>
            </a:extLst>
          </p:cNvPr>
          <p:cNvGrpSpPr/>
          <p:nvPr userDrawn="1"/>
        </p:nvGrpSpPr>
        <p:grpSpPr>
          <a:xfrm>
            <a:off x="294595" y="4913727"/>
            <a:ext cx="487916" cy="81562"/>
            <a:chOff x="301852" y="4913727"/>
            <a:chExt cx="487916" cy="81562"/>
          </a:xfrm>
          <a:solidFill>
            <a:srgbClr val="BEBEBE"/>
          </a:solidFill>
        </p:grpSpPr>
        <p:sp>
          <p:nvSpPr>
            <p:cNvPr id="12" name="Freeform: Shape 11">
              <a:extLst>
                <a:ext uri="{FF2B5EF4-FFF2-40B4-BE49-F238E27FC236}">
                  <a16:creationId xmlns:a16="http://schemas.microsoft.com/office/drawing/2014/main" id="{64E67AE1-3A55-4FE3-AFA3-D44BDDE51A76}"/>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2DDF7F79-ACCF-4E1A-8668-26E488678121}"/>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BBB84DAD-A6E2-4856-A62D-335C50EF1184}"/>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87650A64-39E5-4A8B-8C8A-C967473220D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80D8D9B8-112F-4E87-8C53-3E8A9737CAC8}"/>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4A42C00B-48E5-45D9-8C25-3D9FDFC144D1}"/>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46846ED9-346A-4E74-B2C7-E35F271FA7E2}"/>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FA4A0209-A5B5-4352-AA4A-3EC008E71236}"/>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782F71D0-BFBB-44B6-9F79-499711036F57}"/>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55386E7E-229C-4AC3-B5BE-E9CF22FEE78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6B68B6AE-6454-46C6-821D-20923944E95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310546DE-A37B-4F37-8A23-7BEA4B35C08A}"/>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65D784D4-ED0C-4B9F-8199-612AB0334EEC}"/>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E306A1E2-3540-412C-96A7-24C8339F5787}"/>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5836F61A-C498-4BF3-B126-BBAD79E248AC}"/>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40BA1CDF-7FA8-43EC-B8CB-01A67A5DBA46}"/>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BFE79733-74E2-4B88-A2C0-8A84B618AE3F}"/>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36604E9F-B455-447C-840D-B2E6098341A3}"/>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7CE3B313-27DB-4FE0-A76F-6254993DF3CC}"/>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E40B51F9-0E4E-4B25-9A8D-AB82B7CD8FDA}"/>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pic>
        <p:nvPicPr>
          <p:cNvPr id="4" name="Graphic 3">
            <a:extLst>
              <a:ext uri="{FF2B5EF4-FFF2-40B4-BE49-F238E27FC236}">
                <a16:creationId xmlns:a16="http://schemas.microsoft.com/office/drawing/2014/main" id="{D3DC322E-3850-001F-D386-2DABC30A767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225498" y="939247"/>
            <a:ext cx="3265004" cy="3265004"/>
          </a:xfrm>
          <a:prstGeom prst="rect">
            <a:avLst/>
          </a:prstGeom>
        </p:spPr>
      </p:pic>
      <p:sp>
        <p:nvSpPr>
          <p:cNvPr id="6" name="Text Placeholder 6">
            <a:extLst>
              <a:ext uri="{FF2B5EF4-FFF2-40B4-BE49-F238E27FC236}">
                <a16:creationId xmlns:a16="http://schemas.microsoft.com/office/drawing/2014/main" id="{8688E7A2-312F-0A45-FB99-BD1D0E6D1458}"/>
              </a:ext>
            </a:extLst>
          </p:cNvPr>
          <p:cNvSpPr>
            <a:spLocks noGrp="1"/>
          </p:cNvSpPr>
          <p:nvPr>
            <p:ph type="body" sz="quarter" idx="18" hasCustomPrompt="1"/>
          </p:nvPr>
        </p:nvSpPr>
        <p:spPr>
          <a:xfrm>
            <a:off x="287338" y="1384300"/>
            <a:ext cx="4032250" cy="3240088"/>
          </a:xfrm>
        </p:spPr>
        <p:txBody>
          <a:bodyPr/>
          <a:lstStyle>
            <a:lvl1pPr>
              <a:defRPr/>
            </a:lvl1pPr>
          </a:lstStyle>
          <a:p>
            <a:pPr lvl="0"/>
            <a:r>
              <a:rPr lang="en-US"/>
              <a:t>Click to add text                                                                                          Press ENTER then TAB to view next text style                                                                    Press SHIFT+TAB to view previous text style</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653198055"/>
      </p:ext>
    </p:extLst>
  </p:cSld>
  <p:clrMapOvr>
    <a:masterClrMapping/>
  </p:clrMapOvr>
  <p:extLst>
    <p:ext uri="{DCECCB84-F9BA-43D5-87BE-67443E8EF086}">
      <p15:sldGuideLst xmlns:p15="http://schemas.microsoft.com/office/powerpoint/2012/main">
        <p15:guide id="1" pos="2880" userDrawn="1">
          <p15:clr>
            <a:srgbClr val="FBAE40"/>
          </p15:clr>
        </p15:guide>
        <p15:guide id="2" pos="2721"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and three pictures/textboxes">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2EED53-4FAF-470B-BABA-95415FCA0B32}"/>
              </a:ext>
            </a:extLst>
          </p:cNvPr>
          <p:cNvSpPr/>
          <p:nvPr userDrawn="1"/>
        </p:nvSpPr>
        <p:spPr>
          <a:xfrm>
            <a:off x="0" y="0"/>
            <a:ext cx="3203575"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87340" y="231774"/>
            <a:ext cx="2663824" cy="1008063"/>
          </a:xfrm>
        </p:spPr>
        <p:txBody>
          <a:bodyPr/>
          <a:lstStyle>
            <a:lvl1pPr>
              <a:defRPr sz="2400">
                <a:solidFill>
                  <a:schemeClr val="accent1"/>
                </a:solidFill>
              </a:defRPr>
            </a:lvl1pPr>
          </a:lstStyle>
          <a:p>
            <a:r>
              <a:rPr lang="en-GB"/>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a:xfrm>
            <a:off x="7166007" y="4875766"/>
            <a:ext cx="1327855" cy="129382"/>
          </a:xfrm>
        </p:spPr>
        <p:txBody>
          <a:bodyPr/>
          <a:lstStyle>
            <a:lvl1pPr>
              <a:defRPr>
                <a:solidFill>
                  <a:srgbClr val="9994B1"/>
                </a:solidFill>
              </a:defRPr>
            </a:lvl1pPr>
          </a:lstStyle>
          <a:p>
            <a:r>
              <a:rPr lang="en-US"/>
              <a:t>December 14, 2021</a:t>
            </a:r>
            <a:endParaRPr lang="en-GB"/>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GB"/>
              <a:t>Public</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a:xfrm>
            <a:off x="8540096" y="4875766"/>
            <a:ext cx="316567" cy="129382"/>
          </a:xfrm>
        </p:spPr>
        <p:txBody>
          <a:bodyPr/>
          <a:lstStyle>
            <a:lvl1pPr>
              <a:defRPr>
                <a:solidFill>
                  <a:srgbClr val="9994B1"/>
                </a:solidFill>
              </a:defRPr>
            </a:lvl1pPr>
          </a:lstStyle>
          <a:p>
            <a:fld id="{61E25E67-CBB9-434B-BBF7-0A5E970272B8}" type="slidenum">
              <a:rPr lang="en-GB" smtClean="0"/>
              <a:pPr/>
              <a:t>‹#›</a:t>
            </a:fld>
            <a:endParaRPr lang="en-GB"/>
          </a:p>
        </p:txBody>
      </p:sp>
      <p:grpSp>
        <p:nvGrpSpPr>
          <p:cNvPr id="11" name="Graphic 19">
            <a:extLst>
              <a:ext uri="{FF2B5EF4-FFF2-40B4-BE49-F238E27FC236}">
                <a16:creationId xmlns:a16="http://schemas.microsoft.com/office/drawing/2014/main" id="{6EC4B04A-FD2E-440A-B266-DB1890A20B15}"/>
              </a:ext>
            </a:extLst>
          </p:cNvPr>
          <p:cNvGrpSpPr/>
          <p:nvPr userDrawn="1"/>
        </p:nvGrpSpPr>
        <p:grpSpPr>
          <a:xfrm>
            <a:off x="294595" y="4913727"/>
            <a:ext cx="487916" cy="81562"/>
            <a:chOff x="301852" y="4913727"/>
            <a:chExt cx="487916" cy="81562"/>
          </a:xfrm>
          <a:solidFill>
            <a:srgbClr val="BEBEBE"/>
          </a:solidFill>
        </p:grpSpPr>
        <p:sp>
          <p:nvSpPr>
            <p:cNvPr id="12" name="Freeform: Shape 11">
              <a:extLst>
                <a:ext uri="{FF2B5EF4-FFF2-40B4-BE49-F238E27FC236}">
                  <a16:creationId xmlns:a16="http://schemas.microsoft.com/office/drawing/2014/main" id="{64E67AE1-3A55-4FE3-AFA3-D44BDDE51A76}"/>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2DDF7F79-ACCF-4E1A-8668-26E488678121}"/>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BBB84DAD-A6E2-4856-A62D-335C50EF1184}"/>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87650A64-39E5-4A8B-8C8A-C967473220D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80D8D9B8-112F-4E87-8C53-3E8A9737CAC8}"/>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4A42C00B-48E5-45D9-8C25-3D9FDFC144D1}"/>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46846ED9-346A-4E74-B2C7-E35F271FA7E2}"/>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FA4A0209-A5B5-4352-AA4A-3EC008E71236}"/>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782F71D0-BFBB-44B6-9F79-499711036F57}"/>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55386E7E-229C-4AC3-B5BE-E9CF22FEE78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6B68B6AE-6454-46C6-821D-20923944E95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310546DE-A37B-4F37-8A23-7BEA4B35C08A}"/>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65D784D4-ED0C-4B9F-8199-612AB0334EEC}"/>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E306A1E2-3540-412C-96A7-24C8339F5787}"/>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5836F61A-C498-4BF3-B126-BBAD79E248AC}"/>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40BA1CDF-7FA8-43EC-B8CB-01A67A5DBA46}"/>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BFE79733-74E2-4B88-A2C0-8A84B618AE3F}"/>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36604E9F-B455-447C-840D-B2E6098341A3}"/>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7CE3B313-27DB-4FE0-A76F-6254993DF3CC}"/>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E40B51F9-0E4E-4B25-9A8D-AB82B7CD8FDA}"/>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6" name="Picture Placeholder 5">
            <a:extLst>
              <a:ext uri="{FF2B5EF4-FFF2-40B4-BE49-F238E27FC236}">
                <a16:creationId xmlns:a16="http://schemas.microsoft.com/office/drawing/2014/main" id="{6ED0B705-AD58-4371-B16B-CE872F23B60B}"/>
              </a:ext>
            </a:extLst>
          </p:cNvPr>
          <p:cNvSpPr>
            <a:spLocks noGrp="1"/>
          </p:cNvSpPr>
          <p:nvPr>
            <p:ph type="pic" sz="quarter" idx="18" hasCustomPrompt="1"/>
          </p:nvPr>
        </p:nvSpPr>
        <p:spPr>
          <a:xfrm>
            <a:off x="4238046" y="1166759"/>
            <a:ext cx="877538" cy="781310"/>
          </a:xfrm>
          <a:solidFill>
            <a:schemeClr val="bg1">
              <a:lumMod val="75000"/>
            </a:schemeClr>
          </a:solidFill>
        </p:spPr>
        <p:txBody>
          <a:bodyPr anchor="ctr">
            <a:normAutofit/>
          </a:bodyPr>
          <a:lstStyle>
            <a:lvl1pPr marL="0" indent="0" algn="ctr">
              <a:spcBef>
                <a:spcPts val="0"/>
              </a:spcBef>
              <a:buNone/>
              <a:defRPr sz="1100">
                <a:solidFill>
                  <a:schemeClr val="bg1"/>
                </a:solidFill>
              </a:defRPr>
            </a:lvl1pPr>
          </a:lstStyle>
          <a:p>
            <a:r>
              <a:rPr lang="en-GB"/>
              <a:t>Click to add picture</a:t>
            </a:r>
          </a:p>
        </p:txBody>
      </p:sp>
      <p:sp>
        <p:nvSpPr>
          <p:cNvPr id="37" name="Picture Placeholder 5">
            <a:extLst>
              <a:ext uri="{FF2B5EF4-FFF2-40B4-BE49-F238E27FC236}">
                <a16:creationId xmlns:a16="http://schemas.microsoft.com/office/drawing/2014/main" id="{91CD0FB5-E4FD-4E34-9502-77B6475DA321}"/>
              </a:ext>
            </a:extLst>
          </p:cNvPr>
          <p:cNvSpPr>
            <a:spLocks noGrp="1"/>
          </p:cNvSpPr>
          <p:nvPr>
            <p:ph type="pic" sz="quarter" idx="19" hasCustomPrompt="1"/>
          </p:nvPr>
        </p:nvSpPr>
        <p:spPr>
          <a:xfrm>
            <a:off x="4238046" y="2120916"/>
            <a:ext cx="877538" cy="781310"/>
          </a:xfrm>
          <a:solidFill>
            <a:schemeClr val="bg1">
              <a:lumMod val="75000"/>
            </a:schemeClr>
          </a:solidFill>
        </p:spPr>
        <p:txBody>
          <a:bodyPr anchor="ctr">
            <a:normAutofit/>
          </a:bodyPr>
          <a:lstStyle>
            <a:lvl1pPr marL="0" indent="0" algn="ctr">
              <a:spcBef>
                <a:spcPts val="0"/>
              </a:spcBef>
              <a:buNone/>
              <a:defRPr sz="1100">
                <a:solidFill>
                  <a:schemeClr val="bg1"/>
                </a:solidFill>
              </a:defRPr>
            </a:lvl1pPr>
          </a:lstStyle>
          <a:p>
            <a:r>
              <a:rPr lang="en-GB"/>
              <a:t>Click to add picture</a:t>
            </a:r>
          </a:p>
        </p:txBody>
      </p:sp>
      <p:sp>
        <p:nvSpPr>
          <p:cNvPr id="38" name="Picture Placeholder 5">
            <a:extLst>
              <a:ext uri="{FF2B5EF4-FFF2-40B4-BE49-F238E27FC236}">
                <a16:creationId xmlns:a16="http://schemas.microsoft.com/office/drawing/2014/main" id="{F7DDAB31-986C-40A8-9C1D-E66196707E32}"/>
              </a:ext>
            </a:extLst>
          </p:cNvPr>
          <p:cNvSpPr>
            <a:spLocks noGrp="1"/>
          </p:cNvSpPr>
          <p:nvPr>
            <p:ph type="pic" sz="quarter" idx="20" hasCustomPrompt="1"/>
          </p:nvPr>
        </p:nvSpPr>
        <p:spPr>
          <a:xfrm>
            <a:off x="4238046" y="3075073"/>
            <a:ext cx="877538" cy="781310"/>
          </a:xfrm>
          <a:solidFill>
            <a:schemeClr val="bg1">
              <a:lumMod val="75000"/>
            </a:schemeClr>
          </a:solidFill>
        </p:spPr>
        <p:txBody>
          <a:bodyPr anchor="ctr">
            <a:normAutofit/>
          </a:bodyPr>
          <a:lstStyle>
            <a:lvl1pPr marL="0" indent="0" algn="ctr">
              <a:spcBef>
                <a:spcPts val="0"/>
              </a:spcBef>
              <a:buNone/>
              <a:defRPr sz="1100">
                <a:solidFill>
                  <a:schemeClr val="bg1"/>
                </a:solidFill>
              </a:defRPr>
            </a:lvl1pPr>
          </a:lstStyle>
          <a:p>
            <a:r>
              <a:rPr lang="en-GB"/>
              <a:t>Click to add picture</a:t>
            </a:r>
          </a:p>
        </p:txBody>
      </p:sp>
      <p:sp>
        <p:nvSpPr>
          <p:cNvPr id="39" name="Text Placeholder 14">
            <a:extLst>
              <a:ext uri="{FF2B5EF4-FFF2-40B4-BE49-F238E27FC236}">
                <a16:creationId xmlns:a16="http://schemas.microsoft.com/office/drawing/2014/main" id="{ED74DBC9-5F8C-482F-B8EC-528AE7B206B6}"/>
              </a:ext>
            </a:extLst>
          </p:cNvPr>
          <p:cNvSpPr>
            <a:spLocks noGrp="1"/>
          </p:cNvSpPr>
          <p:nvPr>
            <p:ph type="body" sz="quarter" idx="21" hasCustomPrompt="1"/>
          </p:nvPr>
        </p:nvSpPr>
        <p:spPr>
          <a:xfrm>
            <a:off x="5204211" y="1166759"/>
            <a:ext cx="3652452" cy="781310"/>
          </a:xfrm>
        </p:spPr>
        <p:txBody>
          <a:bodyPr anchor="ctr">
            <a:normAutofit/>
          </a:bodyPr>
          <a:lstStyle>
            <a:lvl1pPr marL="0" indent="0">
              <a:buNone/>
              <a:defRPr sz="1100">
                <a:solidFill>
                  <a:schemeClr val="bg1"/>
                </a:solidFill>
              </a:defRPr>
            </a:lvl1pPr>
            <a:lvl2pPr marL="179388" indent="0">
              <a:buNone/>
              <a:defRPr sz="1100">
                <a:solidFill>
                  <a:schemeClr val="bg1"/>
                </a:solidFill>
              </a:defRPr>
            </a:lvl2pPr>
            <a:lvl3pPr marL="360362" indent="0">
              <a:buNone/>
              <a:defRPr sz="1000"/>
            </a:lvl3pPr>
            <a:lvl4pPr marL="539750" indent="0">
              <a:buNone/>
              <a:defRPr sz="1000"/>
            </a:lvl4pPr>
            <a:lvl5pPr marL="719137" indent="0">
              <a:buNone/>
              <a:defRPr sz="1000"/>
            </a:lvl5pPr>
          </a:lstStyle>
          <a:p>
            <a:pPr lvl="0"/>
            <a:r>
              <a:rPr lang="en-GB"/>
              <a:t>Click to add text</a:t>
            </a:r>
          </a:p>
        </p:txBody>
      </p:sp>
      <p:sp>
        <p:nvSpPr>
          <p:cNvPr id="40" name="Text Placeholder 14">
            <a:extLst>
              <a:ext uri="{FF2B5EF4-FFF2-40B4-BE49-F238E27FC236}">
                <a16:creationId xmlns:a16="http://schemas.microsoft.com/office/drawing/2014/main" id="{4526E8DE-9F24-429B-97B3-00129BD207F5}"/>
              </a:ext>
            </a:extLst>
          </p:cNvPr>
          <p:cNvSpPr>
            <a:spLocks noGrp="1"/>
          </p:cNvSpPr>
          <p:nvPr>
            <p:ph type="body" sz="quarter" idx="22" hasCustomPrompt="1"/>
          </p:nvPr>
        </p:nvSpPr>
        <p:spPr>
          <a:xfrm>
            <a:off x="5204211" y="2120916"/>
            <a:ext cx="3652452" cy="781310"/>
          </a:xfrm>
        </p:spPr>
        <p:txBody>
          <a:bodyPr anchor="ctr">
            <a:normAutofit/>
          </a:bodyPr>
          <a:lstStyle>
            <a:lvl1pPr marL="0" indent="0">
              <a:buNone/>
              <a:defRPr sz="1100">
                <a:solidFill>
                  <a:schemeClr val="bg1"/>
                </a:solidFill>
              </a:defRPr>
            </a:lvl1pPr>
            <a:lvl2pPr marL="179388" indent="0">
              <a:buNone/>
              <a:defRPr sz="1100">
                <a:solidFill>
                  <a:schemeClr val="bg1"/>
                </a:solidFill>
              </a:defRPr>
            </a:lvl2pPr>
            <a:lvl3pPr marL="360362" indent="0">
              <a:buNone/>
              <a:defRPr sz="1000"/>
            </a:lvl3pPr>
            <a:lvl4pPr marL="539750" indent="0">
              <a:buNone/>
              <a:defRPr sz="1000"/>
            </a:lvl4pPr>
            <a:lvl5pPr marL="719137" indent="0">
              <a:buNone/>
              <a:defRPr sz="1000"/>
            </a:lvl5pPr>
          </a:lstStyle>
          <a:p>
            <a:pPr lvl="0"/>
            <a:r>
              <a:rPr lang="en-GB"/>
              <a:t>Click to add text</a:t>
            </a:r>
          </a:p>
        </p:txBody>
      </p:sp>
      <p:sp>
        <p:nvSpPr>
          <p:cNvPr id="41" name="Text Placeholder 14">
            <a:extLst>
              <a:ext uri="{FF2B5EF4-FFF2-40B4-BE49-F238E27FC236}">
                <a16:creationId xmlns:a16="http://schemas.microsoft.com/office/drawing/2014/main" id="{6980C8EB-C6DC-4B20-952E-C374410D186A}"/>
              </a:ext>
            </a:extLst>
          </p:cNvPr>
          <p:cNvSpPr>
            <a:spLocks noGrp="1"/>
          </p:cNvSpPr>
          <p:nvPr>
            <p:ph type="body" sz="quarter" idx="23" hasCustomPrompt="1"/>
          </p:nvPr>
        </p:nvSpPr>
        <p:spPr>
          <a:xfrm>
            <a:off x="5204211" y="3075073"/>
            <a:ext cx="3652452" cy="781310"/>
          </a:xfrm>
        </p:spPr>
        <p:txBody>
          <a:bodyPr anchor="ctr">
            <a:normAutofit/>
          </a:bodyPr>
          <a:lstStyle>
            <a:lvl1pPr marL="0" indent="0">
              <a:buNone/>
              <a:defRPr sz="1100">
                <a:solidFill>
                  <a:schemeClr val="bg1"/>
                </a:solidFill>
              </a:defRPr>
            </a:lvl1pPr>
            <a:lvl2pPr marL="179388" indent="0">
              <a:buNone/>
              <a:defRPr sz="1100">
                <a:solidFill>
                  <a:schemeClr val="bg1"/>
                </a:solidFill>
              </a:defRPr>
            </a:lvl2pPr>
            <a:lvl3pPr marL="360362" indent="0">
              <a:buNone/>
              <a:defRPr sz="1000"/>
            </a:lvl3pPr>
            <a:lvl4pPr marL="539750" indent="0">
              <a:buNone/>
              <a:defRPr sz="1000"/>
            </a:lvl4pPr>
            <a:lvl5pPr marL="719137" indent="0">
              <a:buNone/>
              <a:defRPr sz="1000"/>
            </a:lvl5pPr>
          </a:lstStyle>
          <a:p>
            <a:pPr lvl="0"/>
            <a:r>
              <a:rPr lang="en-GB"/>
              <a:t>Click to add text</a:t>
            </a:r>
          </a:p>
        </p:txBody>
      </p:sp>
      <p:sp>
        <p:nvSpPr>
          <p:cNvPr id="4" name="Text Placeholder 6">
            <a:extLst>
              <a:ext uri="{FF2B5EF4-FFF2-40B4-BE49-F238E27FC236}">
                <a16:creationId xmlns:a16="http://schemas.microsoft.com/office/drawing/2014/main" id="{1DE8A679-0759-713E-0CE2-3E0787163AE2}"/>
              </a:ext>
            </a:extLst>
          </p:cNvPr>
          <p:cNvSpPr>
            <a:spLocks noGrp="1"/>
          </p:cNvSpPr>
          <p:nvPr>
            <p:ph type="body" sz="quarter" idx="24" hasCustomPrompt="1"/>
          </p:nvPr>
        </p:nvSpPr>
        <p:spPr>
          <a:xfrm>
            <a:off x="287338" y="1384300"/>
            <a:ext cx="2663825" cy="3240088"/>
          </a:xfrm>
        </p:spPr>
        <p:txBody>
          <a:bodyPr/>
          <a:lstStyle/>
          <a:p>
            <a:pPr lvl="0"/>
            <a:r>
              <a:rPr lang="en-US"/>
              <a:t>Click to add text                                             Press ENTER then TAB to view next text style                                                                    Press SHIFT+TAB to view previous text style</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519389273"/>
      </p:ext>
    </p:extLst>
  </p:cSld>
  <p:clrMapOvr>
    <a:masterClrMapping/>
  </p:clrMapOvr>
  <p:extLst>
    <p:ext uri="{DCECCB84-F9BA-43D5-87BE-67443E8EF086}">
      <p15:sldGuideLst xmlns:p15="http://schemas.microsoft.com/office/powerpoint/2012/main">
        <p15:guide id="1" pos="1859">
          <p15:clr>
            <a:srgbClr val="FBAE40"/>
          </p15:clr>
        </p15:guide>
        <p15:guide id="2" pos="2018">
          <p15:clr>
            <a:srgbClr val="FBAE40"/>
          </p15:clr>
        </p15:guide>
        <p15:guide id="3" pos="3696">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and Content">
    <p:bg>
      <p:bgPr>
        <a:solidFill>
          <a:schemeClr val="accent4">
            <a:alpha val="2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90CF30B-0460-4090-8253-4C0C66AF2BC8}"/>
              </a:ext>
            </a:extLst>
          </p:cNvPr>
          <p:cNvSpPr/>
          <p:nvPr userDrawn="1"/>
        </p:nvSpPr>
        <p:spPr>
          <a:xfrm>
            <a:off x="0" y="0"/>
            <a:ext cx="3203575"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287340" y="231774"/>
            <a:ext cx="2663824" cy="1008064"/>
          </a:xfrm>
        </p:spPr>
        <p:txBody>
          <a:bodyPr/>
          <a:lstStyle>
            <a:lvl1pPr>
              <a:defRPr sz="2400">
                <a:solidFill>
                  <a:schemeClr val="accent1"/>
                </a:solidFill>
              </a:defRPr>
            </a:lvl1pPr>
          </a:lstStyle>
          <a:p>
            <a:r>
              <a:rPr lang="en-GB"/>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a:xfrm>
            <a:off x="7166007" y="4875766"/>
            <a:ext cx="1327855" cy="129382"/>
          </a:xfrm>
        </p:spPr>
        <p:txBody>
          <a:bodyPr/>
          <a:lstStyle>
            <a:lvl1pPr>
              <a:defRPr>
                <a:solidFill>
                  <a:srgbClr val="53565A"/>
                </a:solidFill>
              </a:defRPr>
            </a:lvl1pPr>
          </a:lstStyle>
          <a:p>
            <a:r>
              <a:rPr lang="en-US"/>
              <a:t>December 14, 2021</a:t>
            </a:r>
            <a:endParaRPr lang="en-GB"/>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GB"/>
              <a:t>Public</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a:xfrm>
            <a:off x="8540096" y="4875766"/>
            <a:ext cx="316567" cy="129382"/>
          </a:xfrm>
        </p:spPr>
        <p:txBody>
          <a:bodyPr/>
          <a:lstStyle>
            <a:lvl1pPr>
              <a:defRPr>
                <a:solidFill>
                  <a:srgbClr val="53565A"/>
                </a:solidFill>
              </a:defRPr>
            </a:lvl1pPr>
          </a:lstStyle>
          <a:p>
            <a:fld id="{61E25E67-CBB9-434B-BBF7-0A5E970272B8}" type="slidenum">
              <a:rPr lang="en-GB" smtClean="0"/>
              <a:pPr/>
              <a:t>‹#›</a:t>
            </a:fld>
            <a:endParaRPr lang="en-GB"/>
          </a:p>
        </p:txBody>
      </p:sp>
      <p:grpSp>
        <p:nvGrpSpPr>
          <p:cNvPr id="11" name="Graphic 19">
            <a:extLst>
              <a:ext uri="{FF2B5EF4-FFF2-40B4-BE49-F238E27FC236}">
                <a16:creationId xmlns:a16="http://schemas.microsoft.com/office/drawing/2014/main" id="{2135EBB7-89A2-462D-8F90-9B79ED46DCA4}"/>
              </a:ext>
              <a:ext uri="{C183D7F6-B498-43B3-948B-1728B52AA6E4}">
                <adec:decorative xmlns:adec="http://schemas.microsoft.com/office/drawing/2017/decorative" val="1"/>
              </a:ext>
            </a:extLst>
          </p:cNvPr>
          <p:cNvGrpSpPr/>
          <p:nvPr userDrawn="1"/>
        </p:nvGrpSpPr>
        <p:grpSpPr>
          <a:xfrm>
            <a:off x="294595" y="4913727"/>
            <a:ext cx="487916" cy="81562"/>
            <a:chOff x="301852" y="4913727"/>
            <a:chExt cx="487916" cy="81562"/>
          </a:xfrm>
          <a:solidFill>
            <a:srgbClr val="BEBEBE"/>
          </a:solidFill>
        </p:grpSpPr>
        <p:sp>
          <p:nvSpPr>
            <p:cNvPr id="12" name="Freeform: Shape 11">
              <a:extLst>
                <a:ext uri="{FF2B5EF4-FFF2-40B4-BE49-F238E27FC236}">
                  <a16:creationId xmlns:a16="http://schemas.microsoft.com/office/drawing/2014/main" id="{AFCE5AD2-C0B6-4416-8377-C3F33413204D}"/>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D6495CA5-5589-4B2B-98FB-D20F392F574D}"/>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82252530-7889-4BA8-831A-58B2276F173D}"/>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5AFEE500-4CD8-40CF-AB55-7E7F80EC6513}"/>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CA17C36B-8CE7-4ECB-A0B5-E528AD027741}"/>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6E66A775-32E8-41CB-90F0-5C4576F39F11}"/>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938384A2-15B4-4BDE-8BE0-77541982E332}"/>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A87B1E7-E372-44CB-973A-519D64CAD6F7}"/>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DC3A118D-41E8-4B95-A78E-85F79ECB7707}"/>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0961566C-4B79-4974-A51E-FC5CCE1B625A}"/>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1ED51D0D-C996-4EE9-B171-AD29F2DE7B93}"/>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B3FC1AA2-5191-46F5-AB4E-A9D20CD38578}"/>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C96860F0-A49A-4285-B37A-503ECD985D00}"/>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7BE11755-AF30-4D54-BF20-F853D417C577}"/>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F189726A-4322-4ABC-A42A-685C0655ABD9}"/>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5106B221-15F6-479D-BFA6-3915FE60FFD6}"/>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421E8CBF-44DC-42F6-8736-FF558A5B9D48}"/>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FE4AC2BA-2471-4EDF-A746-20381B89DBE7}"/>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2BFA87CC-878C-4AF8-8560-B98D25B8FCB1}"/>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10171221-5F88-475A-BA07-A22812E05880}"/>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6" name="Content Placeholder 5">
            <a:extLst>
              <a:ext uri="{FF2B5EF4-FFF2-40B4-BE49-F238E27FC236}">
                <a16:creationId xmlns:a16="http://schemas.microsoft.com/office/drawing/2014/main" id="{B99B0955-4799-4906-A566-C24D9C3A04F8}"/>
              </a:ext>
            </a:extLst>
          </p:cNvPr>
          <p:cNvSpPr>
            <a:spLocks noGrp="1"/>
          </p:cNvSpPr>
          <p:nvPr>
            <p:ph sz="quarter" idx="18" hasCustomPrompt="1"/>
          </p:nvPr>
        </p:nvSpPr>
        <p:spPr>
          <a:xfrm>
            <a:off x="3455988" y="231775"/>
            <a:ext cx="5400675" cy="4392613"/>
          </a:xfrm>
        </p:spPr>
        <p:txBody>
          <a:bodyPr/>
          <a:lstStyle>
            <a:lvl1pPr marL="0" indent="0">
              <a:buNone/>
              <a:defRPr/>
            </a:lvl1pPr>
            <a:lvl2pPr marL="179388" indent="0">
              <a:buNone/>
              <a:defRPr/>
            </a:lvl2pPr>
          </a:lstStyle>
          <a:p>
            <a:pPr lvl="0"/>
            <a:r>
              <a:rPr lang="en-GB"/>
              <a:t>Click to add content for example chart or table</a:t>
            </a:r>
          </a:p>
        </p:txBody>
      </p:sp>
      <p:sp>
        <p:nvSpPr>
          <p:cNvPr id="4" name="Text Placeholder 6">
            <a:extLst>
              <a:ext uri="{FF2B5EF4-FFF2-40B4-BE49-F238E27FC236}">
                <a16:creationId xmlns:a16="http://schemas.microsoft.com/office/drawing/2014/main" id="{B6CDCEF1-939E-8BA0-6055-2F9766971ACF}"/>
              </a:ext>
            </a:extLst>
          </p:cNvPr>
          <p:cNvSpPr>
            <a:spLocks noGrp="1"/>
          </p:cNvSpPr>
          <p:nvPr>
            <p:ph type="body" sz="quarter" idx="19" hasCustomPrompt="1"/>
          </p:nvPr>
        </p:nvSpPr>
        <p:spPr>
          <a:xfrm>
            <a:off x="287338" y="1384300"/>
            <a:ext cx="2663825" cy="3240088"/>
          </a:xfrm>
        </p:spPr>
        <p:txBody>
          <a:bodyPr/>
          <a:lstStyle/>
          <a:p>
            <a:pPr lvl="0"/>
            <a:r>
              <a:rPr lang="en-US"/>
              <a:t>Click to add text                                             Press ENTER then TAB to view next text style                                                                    Press SHIFT+TAB to view previous text style</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784607551"/>
      </p:ext>
    </p:extLst>
  </p:cSld>
  <p:clrMapOvr>
    <a:masterClrMapping/>
  </p:clrMapOvr>
  <p:extLst>
    <p:ext uri="{DCECCB84-F9BA-43D5-87BE-67443E8EF086}">
      <p15:sldGuideLst xmlns:p15="http://schemas.microsoft.com/office/powerpoint/2012/main">
        <p15:guide id="1" pos="1859">
          <p15:clr>
            <a:srgbClr val="FBAE40"/>
          </p15:clr>
        </p15:guide>
        <p15:guide id="2" pos="2018">
          <p15:clr>
            <a:srgbClr val="FBAE40"/>
          </p15:clr>
        </p15:guide>
        <p15:guide id="3" pos="3696">
          <p15:clr>
            <a:srgbClr val="FBAE40"/>
          </p15:clr>
        </p15:guide>
        <p15:guide id="5" pos="2177"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1851819"/>
            <a:ext cx="3273091" cy="1439863"/>
          </a:xfrm>
        </p:spPr>
        <p:txBody>
          <a:bodyPr anchor="ctr"/>
          <a:lstStyle>
            <a:lvl1pPr>
              <a:defRPr/>
            </a:lvl1pPr>
          </a:lstStyle>
          <a:p>
            <a:r>
              <a:rPr lang="en-GB"/>
              <a:t>Click to add title for example Agenda</a:t>
            </a:r>
          </a:p>
        </p:txBody>
      </p:sp>
      <p:grpSp>
        <p:nvGrpSpPr>
          <p:cNvPr id="13" name="Graphic 19">
            <a:extLst>
              <a:ext uri="{FF2B5EF4-FFF2-40B4-BE49-F238E27FC236}">
                <a16:creationId xmlns:a16="http://schemas.microsoft.com/office/drawing/2014/main" id="{EDA775F8-93D1-4FFA-87A0-9FD0B3FBDB94}"/>
              </a:ext>
              <a:ext uri="{C183D7F6-B498-43B3-948B-1728B52AA6E4}">
                <adec:decorative xmlns:adec="http://schemas.microsoft.com/office/drawing/2017/decorative" val="1"/>
              </a:ext>
            </a:extLst>
          </p:cNvPr>
          <p:cNvGrpSpPr/>
          <p:nvPr userDrawn="1"/>
        </p:nvGrpSpPr>
        <p:grpSpPr>
          <a:xfrm>
            <a:off x="294595" y="4913727"/>
            <a:ext cx="487916" cy="81562"/>
            <a:chOff x="301852" y="4913727"/>
            <a:chExt cx="487916" cy="81562"/>
          </a:xfrm>
          <a:solidFill>
            <a:srgbClr val="A9A9A9"/>
          </a:solidFill>
        </p:grpSpPr>
        <p:sp>
          <p:nvSpPr>
            <p:cNvPr id="14" name="Freeform: Shape 13">
              <a:extLst>
                <a:ext uri="{FF2B5EF4-FFF2-40B4-BE49-F238E27FC236}">
                  <a16:creationId xmlns:a16="http://schemas.microsoft.com/office/drawing/2014/main" id="{F340C11A-D825-4DF3-93F8-40581FDAC183}"/>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8FFB176-1CF4-4A5F-A897-BED265EFDCB3}"/>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EC25D42A-D5B4-41E9-8289-8154A8B23529}"/>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852D4C7B-1666-4F0B-820E-FD7E5E80CDB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E5ED751D-AC71-4B28-AD95-3BFBCF1CBB11}"/>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8933515D-22FB-48AE-B3EC-6B3012D6971B}"/>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EC59BF82-4126-4E61-99F3-C18F433C1410}"/>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F58A76AB-BCD6-4D8A-8E88-47E2FF47F69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6109F58-C435-4269-AA12-0B2D094E008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781DD395-3A30-48BB-99BB-0E8389AB67E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8184B4E-02D1-4872-AA7C-AC7050359B8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5ECE8D9B-02DE-4693-B22C-53E063EF371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C55E902B-7746-45C1-9274-2F2EEE57D68D}"/>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F5CF3F5E-295F-4C68-90F6-11A90389786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DC52AACC-B621-43F6-8FE8-7D402D720786}"/>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8A812A30-ECCE-4CB5-8AFD-EBD106F2F0CB}"/>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D9E2C15A-FF9B-439D-B17B-42B5F5119CE8}"/>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7AF447B-A5E6-4FBF-9699-74B9F196D84B}"/>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48E0ECEB-3BE1-43B8-865B-A6713566CB1B}"/>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D7D855F-D1AA-474D-88D3-ECFB5AC46403}"/>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35" name="Dots">
            <a:extLst>
              <a:ext uri="{FF2B5EF4-FFF2-40B4-BE49-F238E27FC236}">
                <a16:creationId xmlns:a16="http://schemas.microsoft.com/office/drawing/2014/main" id="{7EB53862-94DA-442E-9BA3-F56AE08555A8}"/>
              </a:ext>
            </a:extLst>
          </p:cNvPr>
          <p:cNvSpPr/>
          <p:nvPr userDrawn="1"/>
        </p:nvSpPr>
        <p:spPr>
          <a:xfrm rot="16200000">
            <a:off x="7037018" y="276035"/>
            <a:ext cx="1793181" cy="184272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accent1"/>
          </a:solidFill>
          <a:ln w="4800" cap="flat">
            <a:noFill/>
            <a:prstDash val="solid"/>
            <a:miter/>
          </a:ln>
        </p:spPr>
        <p:txBody>
          <a:bodyPr rtlCol="0" anchor="ctr"/>
          <a:lstStyle/>
          <a:p>
            <a:endParaRPr lang="en-GB"/>
          </a:p>
        </p:txBody>
      </p:sp>
      <p:sp>
        <p:nvSpPr>
          <p:cNvPr id="8" name="Text Placeholder 7">
            <a:extLst>
              <a:ext uri="{FF2B5EF4-FFF2-40B4-BE49-F238E27FC236}">
                <a16:creationId xmlns:a16="http://schemas.microsoft.com/office/drawing/2014/main" id="{A993DDC7-6347-4E7C-80D6-CA23706A068E}"/>
              </a:ext>
            </a:extLst>
          </p:cNvPr>
          <p:cNvSpPr>
            <a:spLocks noGrp="1"/>
          </p:cNvSpPr>
          <p:nvPr>
            <p:ph type="body" sz="quarter" idx="13" hasCustomPrompt="1"/>
          </p:nvPr>
        </p:nvSpPr>
        <p:spPr>
          <a:xfrm>
            <a:off x="3887788" y="231774"/>
            <a:ext cx="3276600" cy="4680000"/>
          </a:xfrm>
        </p:spPr>
        <p:txBody>
          <a:bodyPr anchor="ctr"/>
          <a:lstStyle>
            <a:lvl1pPr marL="239713" indent="-239713">
              <a:buClr>
                <a:schemeClr val="tx2"/>
              </a:buClr>
              <a:buFont typeface="+mj-lt"/>
              <a:buAutoNum type="arabicPeriod"/>
              <a:defRPr>
                <a:solidFill>
                  <a:schemeClr val="accent1"/>
                </a:solidFill>
              </a:defRPr>
            </a:lvl1pPr>
            <a:lvl2pPr marL="407988" indent="-173038">
              <a:buClr>
                <a:schemeClr val="tx2"/>
              </a:buClr>
              <a:buFont typeface="+mj-lt"/>
              <a:buAutoNum type="arabicPeriod"/>
              <a:defRPr>
                <a:solidFill>
                  <a:schemeClr val="accent1"/>
                </a:solidFill>
              </a:defRPr>
            </a:lvl2pPr>
            <a:lvl3pPr marL="587375" indent="-174625">
              <a:buClr>
                <a:schemeClr val="tx2"/>
              </a:buClr>
              <a:buFont typeface="+mj-lt"/>
              <a:buAutoNum type="arabicPeriod"/>
              <a:defRPr>
                <a:solidFill>
                  <a:schemeClr val="accent1"/>
                </a:solidFill>
              </a:defRPr>
            </a:lvl3pPr>
            <a:lvl4pPr marL="768350" indent="-188913">
              <a:buClr>
                <a:schemeClr val="tx2"/>
              </a:buClr>
              <a:buFont typeface="+mj-lt"/>
              <a:buAutoNum type="arabicPeriod"/>
              <a:defRPr>
                <a:solidFill>
                  <a:schemeClr val="accent1"/>
                </a:solidFill>
              </a:defRPr>
            </a:lvl4pPr>
            <a:lvl5pPr marL="946150" indent="-177800">
              <a:buClr>
                <a:schemeClr val="tx2"/>
              </a:buClr>
              <a:buFont typeface="+mj-lt"/>
              <a:buAutoNum type="arabicPeriod"/>
              <a:defRPr>
                <a:solidFill>
                  <a:schemeClr val="accent1"/>
                </a:solidFill>
              </a:defRPr>
            </a:lvl5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9" name="Date Placeholder 8">
            <a:extLst>
              <a:ext uri="{FF2B5EF4-FFF2-40B4-BE49-F238E27FC236}">
                <a16:creationId xmlns:a16="http://schemas.microsoft.com/office/drawing/2014/main" id="{7DC43ACE-919E-4F14-B57A-476B078BDADC}"/>
              </a:ext>
            </a:extLst>
          </p:cNvPr>
          <p:cNvSpPr>
            <a:spLocks noGrp="1"/>
          </p:cNvSpPr>
          <p:nvPr>
            <p:ph type="dt" sz="half" idx="14"/>
          </p:nvPr>
        </p:nvSpPr>
        <p:spPr/>
        <p:txBody>
          <a:bodyPr/>
          <a:lstStyle/>
          <a:p>
            <a:r>
              <a:rPr lang="en-US"/>
              <a:t>December 14, 2021</a:t>
            </a:r>
            <a:endParaRPr lang="en-GB"/>
          </a:p>
        </p:txBody>
      </p:sp>
      <p:sp>
        <p:nvSpPr>
          <p:cNvPr id="10" name="Footer Placeholder 9">
            <a:extLst>
              <a:ext uri="{FF2B5EF4-FFF2-40B4-BE49-F238E27FC236}">
                <a16:creationId xmlns:a16="http://schemas.microsoft.com/office/drawing/2014/main" id="{08C85202-0B59-48F2-8674-991A71F862D0}"/>
              </a:ext>
            </a:extLst>
          </p:cNvPr>
          <p:cNvSpPr>
            <a:spLocks noGrp="1"/>
          </p:cNvSpPr>
          <p:nvPr>
            <p:ph type="ftr" sz="quarter" idx="15"/>
          </p:nvPr>
        </p:nvSpPr>
        <p:spPr/>
        <p:txBody>
          <a:bodyPr/>
          <a:lstStyle/>
          <a:p>
            <a:r>
              <a:rPr lang="en-GB"/>
              <a:t>Public</a:t>
            </a:r>
          </a:p>
        </p:txBody>
      </p:sp>
      <p:sp>
        <p:nvSpPr>
          <p:cNvPr id="11" name="Slide Number Placeholder 10">
            <a:extLst>
              <a:ext uri="{FF2B5EF4-FFF2-40B4-BE49-F238E27FC236}">
                <a16:creationId xmlns:a16="http://schemas.microsoft.com/office/drawing/2014/main" id="{96C77536-C884-4A81-AE68-002872FF9735}"/>
              </a:ext>
            </a:extLst>
          </p:cNvPr>
          <p:cNvSpPr>
            <a:spLocks noGrp="1"/>
          </p:cNvSpPr>
          <p:nvPr>
            <p:ph type="sldNum" sz="quarter" idx="16"/>
          </p:nvPr>
        </p:nvSpPr>
        <p:spPr/>
        <p:txBody>
          <a:bodyPr/>
          <a:lstStyle/>
          <a:p>
            <a:fld id="{61E25E67-CBB9-434B-BBF7-0A5E970272B8}" type="slidenum">
              <a:rPr lang="en-GB" smtClean="0"/>
              <a:pPr/>
              <a:t>‹#›</a:t>
            </a:fld>
            <a:endParaRPr lang="en-GB"/>
          </a:p>
        </p:txBody>
      </p:sp>
    </p:spTree>
    <p:extLst>
      <p:ext uri="{BB962C8B-B14F-4D97-AF65-F5344CB8AC3E}">
        <p14:creationId xmlns:p14="http://schemas.microsoft.com/office/powerpoint/2010/main" val="30532667"/>
      </p:ext>
    </p:extLst>
  </p:cSld>
  <p:clrMapOvr>
    <a:masterClrMapping/>
  </p:clrMapOvr>
  <p:extLst>
    <p:ext uri="{DCECCB84-F9BA-43D5-87BE-67443E8EF086}">
      <p15:sldGuideLst xmlns:p15="http://schemas.microsoft.com/office/powerpoint/2012/main">
        <p15:guide id="1" pos="2449">
          <p15:clr>
            <a:srgbClr val="FBAE40"/>
          </p15:clr>
        </p15:guide>
        <p15:guide id="3" pos="4513" userDrawn="1">
          <p15:clr>
            <a:srgbClr val="FBAE40"/>
          </p15:clr>
        </p15:guide>
        <p15:guide id="4" pos="2245"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and four char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40" y="231774"/>
            <a:ext cx="8569322" cy="1008063"/>
          </a:xfrm>
        </p:spPr>
        <p:txBody>
          <a:bodyPr/>
          <a:lstStyle>
            <a:lvl1pPr>
              <a:defRPr sz="2400">
                <a:solidFill>
                  <a:schemeClr val="accent1"/>
                </a:solidFill>
              </a:defRPr>
            </a:lvl1pPr>
          </a:lstStyle>
          <a:p>
            <a:r>
              <a:rPr lang="en-GB"/>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a:xfrm>
            <a:off x="7166007" y="4875766"/>
            <a:ext cx="1327855" cy="129382"/>
          </a:xfrm>
        </p:spPr>
        <p:txBody>
          <a:bodyPr/>
          <a:lstStyle>
            <a:lvl1pPr>
              <a:defRPr>
                <a:solidFill>
                  <a:srgbClr val="A9A9A9"/>
                </a:solidFill>
              </a:defRPr>
            </a:lvl1pPr>
          </a:lstStyle>
          <a:p>
            <a:r>
              <a:rPr lang="en-US"/>
              <a:t>December 14, 2021</a:t>
            </a:r>
            <a:endParaRPr lang="en-GB"/>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GB"/>
              <a:t>Public</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a:xfrm>
            <a:off x="8540096" y="4875766"/>
            <a:ext cx="316567" cy="129382"/>
          </a:xfrm>
        </p:spPr>
        <p:txBody>
          <a:bodyPr/>
          <a:lstStyle>
            <a:lvl1pPr>
              <a:defRPr>
                <a:solidFill>
                  <a:srgbClr val="A9A9A9"/>
                </a:solidFill>
              </a:defRPr>
            </a:lvl1pPr>
          </a:lstStyle>
          <a:p>
            <a:fld id="{61E25E67-CBB9-434B-BBF7-0A5E970272B8}" type="slidenum">
              <a:rPr lang="en-GB" smtClean="0"/>
              <a:pPr/>
              <a:t>‹#›</a:t>
            </a:fld>
            <a:endParaRPr lang="en-GB"/>
          </a:p>
        </p:txBody>
      </p:sp>
      <p:sp>
        <p:nvSpPr>
          <p:cNvPr id="6" name="Chart Placeholder 5">
            <a:extLst>
              <a:ext uri="{FF2B5EF4-FFF2-40B4-BE49-F238E27FC236}">
                <a16:creationId xmlns:a16="http://schemas.microsoft.com/office/drawing/2014/main" id="{DB9FC45D-54D5-4036-93FE-B8CC03146E43}"/>
              </a:ext>
            </a:extLst>
          </p:cNvPr>
          <p:cNvSpPr>
            <a:spLocks noGrp="1"/>
          </p:cNvSpPr>
          <p:nvPr>
            <p:ph type="chart" sz="quarter" idx="19"/>
          </p:nvPr>
        </p:nvSpPr>
        <p:spPr>
          <a:xfrm>
            <a:off x="3203575" y="1387561"/>
            <a:ext cx="2700338" cy="1560279"/>
          </a:xfrm>
        </p:spPr>
        <p:txBody>
          <a:bodyPr anchor="ctr">
            <a:normAutofit/>
          </a:bodyPr>
          <a:lstStyle>
            <a:lvl1pPr marL="0" indent="0" algn="ctr">
              <a:buNone/>
              <a:defRPr sz="1200"/>
            </a:lvl1pPr>
          </a:lstStyle>
          <a:p>
            <a:r>
              <a:rPr lang="en-GB"/>
              <a:t>Click icon to add chart</a:t>
            </a:r>
          </a:p>
        </p:txBody>
      </p:sp>
      <p:sp>
        <p:nvSpPr>
          <p:cNvPr id="17" name="Chart Placeholder 5">
            <a:extLst>
              <a:ext uri="{FF2B5EF4-FFF2-40B4-BE49-F238E27FC236}">
                <a16:creationId xmlns:a16="http://schemas.microsoft.com/office/drawing/2014/main" id="{4712E5B9-D971-42A0-B7C2-EADDA62014AD}"/>
              </a:ext>
            </a:extLst>
          </p:cNvPr>
          <p:cNvSpPr>
            <a:spLocks noGrp="1"/>
          </p:cNvSpPr>
          <p:nvPr>
            <p:ph type="chart" sz="quarter" idx="20"/>
          </p:nvPr>
        </p:nvSpPr>
        <p:spPr>
          <a:xfrm>
            <a:off x="6156324" y="1387561"/>
            <a:ext cx="2700338" cy="1560279"/>
          </a:xfrm>
        </p:spPr>
        <p:txBody>
          <a:bodyPr anchor="ctr">
            <a:normAutofit/>
          </a:bodyPr>
          <a:lstStyle>
            <a:lvl1pPr marL="0" indent="0" algn="ctr">
              <a:buNone/>
              <a:defRPr sz="1200"/>
            </a:lvl1pPr>
          </a:lstStyle>
          <a:p>
            <a:r>
              <a:rPr lang="en-GB"/>
              <a:t>Click icon to add chart</a:t>
            </a:r>
          </a:p>
        </p:txBody>
      </p:sp>
      <p:sp>
        <p:nvSpPr>
          <p:cNvPr id="19" name="Chart Placeholder 5">
            <a:extLst>
              <a:ext uri="{FF2B5EF4-FFF2-40B4-BE49-F238E27FC236}">
                <a16:creationId xmlns:a16="http://schemas.microsoft.com/office/drawing/2014/main" id="{0512725E-F973-4E54-B29A-0CF2150058E6}"/>
              </a:ext>
            </a:extLst>
          </p:cNvPr>
          <p:cNvSpPr>
            <a:spLocks noGrp="1"/>
          </p:cNvSpPr>
          <p:nvPr>
            <p:ph type="chart" sz="quarter" idx="21"/>
          </p:nvPr>
        </p:nvSpPr>
        <p:spPr>
          <a:xfrm>
            <a:off x="3203575" y="3068232"/>
            <a:ext cx="2700338" cy="1560279"/>
          </a:xfrm>
        </p:spPr>
        <p:txBody>
          <a:bodyPr anchor="ctr">
            <a:normAutofit/>
          </a:bodyPr>
          <a:lstStyle>
            <a:lvl1pPr marL="0" indent="0" algn="ctr">
              <a:buNone/>
              <a:defRPr sz="1200"/>
            </a:lvl1pPr>
          </a:lstStyle>
          <a:p>
            <a:r>
              <a:rPr lang="en-GB"/>
              <a:t>Click icon to add chart</a:t>
            </a:r>
          </a:p>
        </p:txBody>
      </p:sp>
      <p:sp>
        <p:nvSpPr>
          <p:cNvPr id="20" name="Chart Placeholder 5">
            <a:extLst>
              <a:ext uri="{FF2B5EF4-FFF2-40B4-BE49-F238E27FC236}">
                <a16:creationId xmlns:a16="http://schemas.microsoft.com/office/drawing/2014/main" id="{BE898CDF-F524-424F-97F4-3286D721F31E}"/>
              </a:ext>
            </a:extLst>
          </p:cNvPr>
          <p:cNvSpPr>
            <a:spLocks noGrp="1"/>
          </p:cNvSpPr>
          <p:nvPr>
            <p:ph type="chart" sz="quarter" idx="22"/>
          </p:nvPr>
        </p:nvSpPr>
        <p:spPr>
          <a:xfrm>
            <a:off x="6156324" y="3068232"/>
            <a:ext cx="2700338" cy="1560279"/>
          </a:xfrm>
        </p:spPr>
        <p:txBody>
          <a:bodyPr anchor="ctr">
            <a:normAutofit/>
          </a:bodyPr>
          <a:lstStyle>
            <a:lvl1pPr marL="0" indent="0" algn="ctr">
              <a:buNone/>
              <a:defRPr sz="1200"/>
            </a:lvl1pPr>
          </a:lstStyle>
          <a:p>
            <a:r>
              <a:rPr lang="en-GB"/>
              <a:t>Click icon to add chart</a:t>
            </a:r>
          </a:p>
        </p:txBody>
      </p:sp>
      <p:sp>
        <p:nvSpPr>
          <p:cNvPr id="4" name="Text Placeholder 6">
            <a:extLst>
              <a:ext uri="{FF2B5EF4-FFF2-40B4-BE49-F238E27FC236}">
                <a16:creationId xmlns:a16="http://schemas.microsoft.com/office/drawing/2014/main" id="{F082958F-84AD-AD32-01DA-E027398C9CEB}"/>
              </a:ext>
            </a:extLst>
          </p:cNvPr>
          <p:cNvSpPr>
            <a:spLocks noGrp="1"/>
          </p:cNvSpPr>
          <p:nvPr>
            <p:ph type="body" sz="quarter" idx="18" hasCustomPrompt="1"/>
          </p:nvPr>
        </p:nvSpPr>
        <p:spPr>
          <a:xfrm>
            <a:off x="287338" y="1384300"/>
            <a:ext cx="2663825" cy="3240088"/>
          </a:xfrm>
        </p:spPr>
        <p:txBody>
          <a:bodyPr/>
          <a:lstStyle/>
          <a:p>
            <a:pPr lvl="0"/>
            <a:r>
              <a:rPr lang="en-US"/>
              <a:t>Click to add text                                             Press ENTER then TAB to view next text style                                                                    Press SHIFT+TAB to view previous text style</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50655"/>
      </p:ext>
    </p:extLst>
  </p:cSld>
  <p:clrMapOvr>
    <a:masterClrMapping/>
  </p:clrMapOvr>
  <p:extLst>
    <p:ext uri="{DCECCB84-F9BA-43D5-87BE-67443E8EF086}">
      <p15:sldGuideLst xmlns:p15="http://schemas.microsoft.com/office/powerpoint/2012/main">
        <p15:guide id="1" pos="1859">
          <p15:clr>
            <a:srgbClr val="FBAE40"/>
          </p15:clr>
        </p15:guide>
        <p15:guide id="2" pos="2018">
          <p15:clr>
            <a:srgbClr val="FBAE40"/>
          </p15:clr>
        </p15:guide>
        <p15:guide id="3" pos="3719" userDrawn="1">
          <p15:clr>
            <a:srgbClr val="FBAE40"/>
          </p15:clr>
        </p15:guide>
        <p15:guide id="4" pos="3878"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picture and text boxes">
    <p:bg>
      <p:bgPr>
        <a:solidFill>
          <a:schemeClr val="accent4">
            <a:alpha val="25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DB9D176-43F4-4CF4-9D48-99DC583F1DCF}"/>
              </a:ext>
            </a:extLst>
          </p:cNvPr>
          <p:cNvSpPr>
            <a:spLocks noGrp="1"/>
          </p:cNvSpPr>
          <p:nvPr>
            <p:ph type="pic" sz="quarter" idx="20" hasCustomPrompt="1"/>
          </p:nvPr>
        </p:nvSpPr>
        <p:spPr>
          <a:xfrm>
            <a:off x="0" y="0"/>
            <a:ext cx="9144000" cy="2664823"/>
          </a:xfrm>
          <a:solidFill>
            <a:schemeClr val="bg1">
              <a:lumMod val="75000"/>
            </a:schemeClr>
          </a:solidFill>
        </p:spPr>
        <p:txBody>
          <a:bodyPr anchor="ctr"/>
          <a:lstStyle>
            <a:lvl1pPr marL="0" indent="0" algn="ctr">
              <a:buNone/>
              <a:defRPr>
                <a:solidFill>
                  <a:schemeClr val="bg1"/>
                </a:solidFill>
              </a:defRPr>
            </a:lvl1pPr>
          </a:lstStyle>
          <a:p>
            <a:r>
              <a:rPr lang="en-GB"/>
              <a:t>Click to add picture</a:t>
            </a:r>
          </a:p>
        </p:txBody>
      </p:sp>
      <p:sp>
        <p:nvSpPr>
          <p:cNvPr id="2" name="Title 1"/>
          <p:cNvSpPr>
            <a:spLocks noGrp="1"/>
          </p:cNvSpPr>
          <p:nvPr>
            <p:ph type="title" hasCustomPrompt="1"/>
          </p:nvPr>
        </p:nvSpPr>
        <p:spPr>
          <a:xfrm>
            <a:off x="287338" y="2779776"/>
            <a:ext cx="2628899" cy="959674"/>
          </a:xfrm>
        </p:spPr>
        <p:txBody>
          <a:bodyPr anchor="b"/>
          <a:lstStyle>
            <a:lvl1pPr>
              <a:defRPr>
                <a:solidFill>
                  <a:schemeClr val="accent1"/>
                </a:solidFill>
              </a:defRPr>
            </a:lvl1pPr>
          </a:lstStyle>
          <a:p>
            <a:r>
              <a:rPr lang="en-GB"/>
              <a:t>Short title</a:t>
            </a:r>
          </a:p>
        </p:txBody>
      </p:sp>
      <p:sp>
        <p:nvSpPr>
          <p:cNvPr id="4" name="Date Placeholder 3"/>
          <p:cNvSpPr>
            <a:spLocks noGrp="1"/>
          </p:cNvSpPr>
          <p:nvPr>
            <p:ph type="dt" sz="half" idx="10"/>
          </p:nvPr>
        </p:nvSpPr>
        <p:spPr/>
        <p:txBody>
          <a:bodyPr/>
          <a:lstStyle>
            <a:lvl1pPr>
              <a:defRPr>
                <a:solidFill>
                  <a:srgbClr val="53565A"/>
                </a:solidFill>
              </a:defRPr>
            </a:lvl1pPr>
          </a:lstStyle>
          <a:p>
            <a:r>
              <a:rPr lang="en-US"/>
              <a:t>December 14, 2021</a:t>
            </a:r>
            <a:endParaRPr lang="en-GB"/>
          </a:p>
        </p:txBody>
      </p:sp>
      <p:sp>
        <p:nvSpPr>
          <p:cNvPr id="5" name="Footer Placeholder 4"/>
          <p:cNvSpPr>
            <a:spLocks noGrp="1"/>
          </p:cNvSpPr>
          <p:nvPr>
            <p:ph type="ftr" sz="quarter" idx="11"/>
          </p:nvPr>
        </p:nvSpPr>
        <p:spPr/>
        <p:txBody>
          <a:bodyPr/>
          <a:lstStyle>
            <a:lvl1pPr>
              <a:defRPr>
                <a:solidFill>
                  <a:srgbClr val="53565A"/>
                </a:solidFill>
              </a:defRPr>
            </a:lvl1pPr>
          </a:lstStyle>
          <a:p>
            <a:r>
              <a:rPr lang="en-GB"/>
              <a:t>Public</a:t>
            </a:r>
          </a:p>
        </p:txBody>
      </p:sp>
      <p:sp>
        <p:nvSpPr>
          <p:cNvPr id="6" name="Slide Number Placeholder 5"/>
          <p:cNvSpPr>
            <a:spLocks noGrp="1"/>
          </p:cNvSpPr>
          <p:nvPr>
            <p:ph type="sldNum" sz="quarter" idx="12"/>
          </p:nvPr>
        </p:nvSpPr>
        <p:spPr/>
        <p:txBody>
          <a:bodyPr/>
          <a:lstStyle>
            <a:lvl1pPr>
              <a:defRPr>
                <a:solidFill>
                  <a:srgbClr val="53565A"/>
                </a:solidFill>
              </a:defRPr>
            </a:lvl1pPr>
          </a:lstStyle>
          <a:p>
            <a:fld id="{61E25E67-CBB9-434B-BBF7-0A5E970272B8}" type="slidenum">
              <a:rPr lang="en-GB" smtClean="0"/>
              <a:pPr/>
              <a:t>‹#›</a:t>
            </a:fld>
            <a:endParaRPr lang="en-GB"/>
          </a:p>
        </p:txBody>
      </p:sp>
      <p:sp>
        <p:nvSpPr>
          <p:cNvPr id="7" name="Subtitle 2">
            <a:extLst>
              <a:ext uri="{FF2B5EF4-FFF2-40B4-BE49-F238E27FC236}">
                <a16:creationId xmlns:a16="http://schemas.microsoft.com/office/drawing/2014/main" id="{F4B38B19-CADF-4FC1-9242-DEBCD1E6C247}"/>
              </a:ext>
            </a:extLst>
          </p:cNvPr>
          <p:cNvSpPr>
            <a:spLocks noGrp="1"/>
          </p:cNvSpPr>
          <p:nvPr>
            <p:ph type="subTitle" idx="13" hasCustomPrompt="1"/>
          </p:nvPr>
        </p:nvSpPr>
        <p:spPr>
          <a:xfrm>
            <a:off x="287337" y="3817825"/>
            <a:ext cx="2628899" cy="806563"/>
          </a:xfrm>
        </p:spPr>
        <p:txBody>
          <a:bodyPr>
            <a:noAutofit/>
          </a:bodyPr>
          <a:lstStyle>
            <a:lvl1pPr marL="0" indent="0" algn="l">
              <a:lnSpc>
                <a:spcPct val="90000"/>
              </a:lnSpc>
              <a:spcBef>
                <a:spcPts val="0"/>
              </a:spcBef>
              <a:buNone/>
              <a:defRPr sz="1600">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add subtitle</a:t>
            </a:r>
          </a:p>
        </p:txBody>
      </p:sp>
      <p:sp>
        <p:nvSpPr>
          <p:cNvPr id="21" name="Text Placeholder 13">
            <a:extLst>
              <a:ext uri="{FF2B5EF4-FFF2-40B4-BE49-F238E27FC236}">
                <a16:creationId xmlns:a16="http://schemas.microsoft.com/office/drawing/2014/main" id="{0E5DF87C-1B84-491A-8BE0-03F3EBFD02F6}"/>
              </a:ext>
            </a:extLst>
          </p:cNvPr>
          <p:cNvSpPr>
            <a:spLocks noGrp="1"/>
          </p:cNvSpPr>
          <p:nvPr>
            <p:ph type="body" sz="quarter" idx="16"/>
          </p:nvPr>
        </p:nvSpPr>
        <p:spPr>
          <a:xfrm>
            <a:off x="3025775" y="2481943"/>
            <a:ext cx="1363345" cy="1755647"/>
          </a:xfrm>
          <a:solidFill>
            <a:schemeClr val="accent4"/>
          </a:solidFill>
        </p:spPr>
        <p:txBody>
          <a:bodyPr lIns="180000" tIns="144000" rIns="180000" bIns="144000">
            <a:normAutofit/>
          </a:bodyPr>
          <a:lstStyle>
            <a:lvl1pPr marL="0" indent="0">
              <a:buNone/>
              <a:defRPr sz="1000"/>
            </a:lvl1pPr>
            <a:lvl2pPr marL="87313" indent="0">
              <a:buNone/>
              <a:defRPr sz="1000"/>
            </a:lvl2pPr>
            <a:lvl3pPr marL="179387" indent="0">
              <a:buNone/>
              <a:defRPr sz="1000"/>
            </a:lvl3pPr>
            <a:lvl4pPr marL="266700" indent="0">
              <a:buNone/>
              <a:defRPr sz="1000"/>
            </a:lvl4pPr>
            <a:lvl5pPr marL="360362" indent="0">
              <a:buNone/>
              <a:defRPr sz="1000"/>
            </a:lvl5pPr>
          </a:lstStyle>
          <a:p>
            <a:pPr lvl="0"/>
            <a:r>
              <a:rPr lang="en-GB"/>
              <a:t>Click to edit Master text styles</a:t>
            </a:r>
          </a:p>
          <a:p>
            <a:pPr lvl="1"/>
            <a:r>
              <a:rPr lang="en-GB"/>
              <a:t>Second level</a:t>
            </a:r>
          </a:p>
        </p:txBody>
      </p:sp>
      <p:sp>
        <p:nvSpPr>
          <p:cNvPr id="22" name="Text Placeholder 13">
            <a:extLst>
              <a:ext uri="{FF2B5EF4-FFF2-40B4-BE49-F238E27FC236}">
                <a16:creationId xmlns:a16="http://schemas.microsoft.com/office/drawing/2014/main" id="{5647C692-E63D-49B1-87FE-EBCEE077435D}"/>
              </a:ext>
            </a:extLst>
          </p:cNvPr>
          <p:cNvSpPr>
            <a:spLocks noGrp="1"/>
          </p:cNvSpPr>
          <p:nvPr>
            <p:ph type="body" sz="quarter" idx="17"/>
          </p:nvPr>
        </p:nvSpPr>
        <p:spPr>
          <a:xfrm>
            <a:off x="4512486" y="2481943"/>
            <a:ext cx="1363345" cy="1755647"/>
          </a:xfrm>
          <a:solidFill>
            <a:schemeClr val="accent4"/>
          </a:solidFill>
        </p:spPr>
        <p:txBody>
          <a:bodyPr lIns="180000" tIns="144000" rIns="180000" bIns="144000">
            <a:normAutofit/>
          </a:bodyPr>
          <a:lstStyle>
            <a:lvl1pPr marL="0" indent="0">
              <a:buNone/>
              <a:defRPr sz="1000"/>
            </a:lvl1pPr>
            <a:lvl2pPr marL="87313" indent="0">
              <a:buNone/>
              <a:defRPr sz="1000"/>
            </a:lvl2pPr>
            <a:lvl3pPr marL="179387" indent="0">
              <a:buNone/>
              <a:defRPr sz="1000"/>
            </a:lvl3pPr>
            <a:lvl4pPr marL="266700" indent="0">
              <a:buNone/>
              <a:defRPr sz="1000"/>
            </a:lvl4pPr>
            <a:lvl5pPr marL="360362" indent="0">
              <a:buNone/>
              <a:defRPr sz="1000"/>
            </a:lvl5pPr>
          </a:lstStyle>
          <a:p>
            <a:pPr lvl="0"/>
            <a:r>
              <a:rPr lang="en-GB"/>
              <a:t>Click to edit Master text styles</a:t>
            </a:r>
          </a:p>
          <a:p>
            <a:pPr lvl="1"/>
            <a:r>
              <a:rPr lang="en-GB"/>
              <a:t>Second level</a:t>
            </a:r>
          </a:p>
        </p:txBody>
      </p:sp>
      <p:sp>
        <p:nvSpPr>
          <p:cNvPr id="23" name="Text Placeholder 13">
            <a:extLst>
              <a:ext uri="{FF2B5EF4-FFF2-40B4-BE49-F238E27FC236}">
                <a16:creationId xmlns:a16="http://schemas.microsoft.com/office/drawing/2014/main" id="{93A47FA5-323D-4520-BD12-CAE38918374A}"/>
              </a:ext>
            </a:extLst>
          </p:cNvPr>
          <p:cNvSpPr>
            <a:spLocks noGrp="1"/>
          </p:cNvSpPr>
          <p:nvPr>
            <p:ph type="body" sz="quarter" idx="18"/>
          </p:nvPr>
        </p:nvSpPr>
        <p:spPr>
          <a:xfrm>
            <a:off x="5999197" y="2481943"/>
            <a:ext cx="1363345" cy="1755647"/>
          </a:xfrm>
          <a:solidFill>
            <a:schemeClr val="accent4"/>
          </a:solidFill>
        </p:spPr>
        <p:txBody>
          <a:bodyPr lIns="180000" tIns="144000" rIns="180000" bIns="144000">
            <a:normAutofit/>
          </a:bodyPr>
          <a:lstStyle>
            <a:lvl1pPr marL="0" indent="0">
              <a:buNone/>
              <a:defRPr sz="1000"/>
            </a:lvl1pPr>
            <a:lvl2pPr marL="87313" indent="0">
              <a:buNone/>
              <a:defRPr sz="1000"/>
            </a:lvl2pPr>
            <a:lvl3pPr marL="179387" indent="0">
              <a:buNone/>
              <a:defRPr sz="1000"/>
            </a:lvl3pPr>
            <a:lvl4pPr marL="266700" indent="0">
              <a:buNone/>
              <a:defRPr sz="1000"/>
            </a:lvl4pPr>
            <a:lvl5pPr marL="360362" indent="0">
              <a:buNone/>
              <a:defRPr sz="1000"/>
            </a:lvl5pPr>
          </a:lstStyle>
          <a:p>
            <a:pPr lvl="0"/>
            <a:r>
              <a:rPr lang="en-GB"/>
              <a:t>Click to edit Master text styles</a:t>
            </a:r>
          </a:p>
        </p:txBody>
      </p:sp>
      <p:sp>
        <p:nvSpPr>
          <p:cNvPr id="15" name="Text Placeholder 13">
            <a:extLst>
              <a:ext uri="{FF2B5EF4-FFF2-40B4-BE49-F238E27FC236}">
                <a16:creationId xmlns:a16="http://schemas.microsoft.com/office/drawing/2014/main" id="{5F8C725A-89A3-4153-BB30-F09829AE0801}"/>
              </a:ext>
            </a:extLst>
          </p:cNvPr>
          <p:cNvSpPr>
            <a:spLocks noGrp="1"/>
          </p:cNvSpPr>
          <p:nvPr>
            <p:ph type="body" sz="quarter" idx="19"/>
          </p:nvPr>
        </p:nvSpPr>
        <p:spPr>
          <a:xfrm>
            <a:off x="7485909" y="2481943"/>
            <a:ext cx="1363345" cy="1755647"/>
          </a:xfrm>
          <a:solidFill>
            <a:schemeClr val="accent4"/>
          </a:solidFill>
        </p:spPr>
        <p:txBody>
          <a:bodyPr lIns="180000" tIns="144000" rIns="180000" bIns="144000">
            <a:normAutofit/>
          </a:bodyPr>
          <a:lstStyle>
            <a:lvl1pPr marL="0" indent="0">
              <a:buNone/>
              <a:defRPr sz="1000"/>
            </a:lvl1pPr>
            <a:lvl2pPr marL="87313" indent="0">
              <a:buNone/>
              <a:defRPr sz="1000"/>
            </a:lvl2pPr>
            <a:lvl3pPr marL="179387" indent="0">
              <a:buNone/>
              <a:defRPr sz="1000"/>
            </a:lvl3pPr>
            <a:lvl4pPr marL="266700" indent="0">
              <a:buNone/>
              <a:defRPr sz="1000"/>
            </a:lvl4pPr>
            <a:lvl5pPr marL="360362" indent="0">
              <a:buNone/>
              <a:defRPr sz="1000"/>
            </a:lvl5pPr>
          </a:lstStyle>
          <a:p>
            <a:pPr lvl="0"/>
            <a:r>
              <a:rPr lang="en-GB"/>
              <a:t>Click to edit Master text styles</a:t>
            </a:r>
          </a:p>
        </p:txBody>
      </p:sp>
      <p:grpSp>
        <p:nvGrpSpPr>
          <p:cNvPr id="12" name="Graphic 19">
            <a:extLst>
              <a:ext uri="{FF2B5EF4-FFF2-40B4-BE49-F238E27FC236}">
                <a16:creationId xmlns:a16="http://schemas.microsoft.com/office/drawing/2014/main" id="{691AC394-9248-4039-8E50-C101568C6709}"/>
              </a:ext>
            </a:extLst>
          </p:cNvPr>
          <p:cNvGrpSpPr/>
          <p:nvPr userDrawn="1"/>
        </p:nvGrpSpPr>
        <p:grpSpPr>
          <a:xfrm>
            <a:off x="294595" y="4913727"/>
            <a:ext cx="487916" cy="81562"/>
            <a:chOff x="301852" y="4913727"/>
            <a:chExt cx="487916" cy="81562"/>
          </a:xfrm>
          <a:solidFill>
            <a:srgbClr val="53565A"/>
          </a:solidFill>
        </p:grpSpPr>
        <p:sp>
          <p:nvSpPr>
            <p:cNvPr id="13" name="Freeform: Shape 12">
              <a:extLst>
                <a:ext uri="{FF2B5EF4-FFF2-40B4-BE49-F238E27FC236}">
                  <a16:creationId xmlns:a16="http://schemas.microsoft.com/office/drawing/2014/main" id="{143BDC3D-AD61-45CE-A8A1-490AAA5F00CD}"/>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B9CAF52B-FEB5-4063-BF03-8DAB1A1DCD6E}"/>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06E4EF46-7899-44A1-AD87-170E9FD242E1}"/>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CDB3F867-C063-43D5-B576-5CA83248993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CD15FA3C-528C-40E5-BEE3-CF931ADE651A}"/>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A54B0C5F-08F4-432F-A242-B454A9CC1C15}"/>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D481C99C-C0CB-4857-A242-11A0F5F263FF}"/>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5B9C1FBA-8D6B-43B7-896B-18A9BD443147}"/>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DFE2845E-50B1-4929-8CCC-431CF1908DB9}"/>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F0BCB425-0629-4FAE-892E-75DA29D6C70E}"/>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C52423C4-146D-4CD1-AC12-13A6E50CD202}"/>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51204195-B8E8-4199-B513-4C624D7FF51A}"/>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38E16977-2DA8-4FB8-BDBC-CB82EB8BD35E}"/>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AABFEAA9-BFEC-4B3A-A94B-BD0A37BF1E42}"/>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1E90EE70-DDFA-4420-BFEC-9C360B6B5D14}"/>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18831A3E-F74A-4F0B-AF34-7995508C9D87}"/>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A55B767E-7BC8-405B-921D-D31733AD40F3}"/>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631A0B14-5829-43E9-8BDE-856A4C89923E}"/>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7054B147-4296-4BE7-B95F-E88CD59482CC}"/>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1D069002-3AB5-43B9-9E09-76B857DC35E4}"/>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Tree>
    <p:extLst>
      <p:ext uri="{BB962C8B-B14F-4D97-AF65-F5344CB8AC3E}">
        <p14:creationId xmlns:p14="http://schemas.microsoft.com/office/powerpoint/2010/main" val="3346227612"/>
      </p:ext>
    </p:extLst>
  </p:cSld>
  <p:clrMapOvr>
    <a:masterClrMapping/>
  </p:clrMapOvr>
  <p:extLst>
    <p:ext uri="{DCECCB84-F9BA-43D5-87BE-67443E8EF086}">
      <p15:sldGuideLst xmlns:p15="http://schemas.microsoft.com/office/powerpoint/2012/main">
        <p15:guide id="4" pos="3703" userDrawn="1">
          <p15:clr>
            <a:srgbClr val="FBAE40"/>
          </p15:clr>
        </p15:guide>
        <p15:guide id="6" pos="1906">
          <p15:clr>
            <a:srgbClr val="FBAE40"/>
          </p15:clr>
        </p15:guide>
        <p15:guide id="8" pos="4641" userDrawn="1">
          <p15:clr>
            <a:srgbClr val="FBAE40"/>
          </p15:clr>
        </p15:guide>
        <p15:guide id="9" pos="2765" userDrawn="1">
          <p15:clr>
            <a:srgbClr val="FBAE40"/>
          </p15:clr>
        </p15:guide>
        <p15:guide id="10" pos="2841" userDrawn="1">
          <p15:clr>
            <a:srgbClr val="FBAE40"/>
          </p15:clr>
        </p15:guide>
        <p15:guide id="11" pos="4713" userDrawn="1">
          <p15:clr>
            <a:srgbClr val="FBAE40"/>
          </p15:clr>
        </p15:guide>
        <p15:guide id="12" pos="3779" userDrawn="1">
          <p15:clr>
            <a:srgbClr val="FBAE40"/>
          </p15:clr>
        </p15:guide>
        <p15:guide id="13" pos="1837"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and picture">
    <p:bg>
      <p:bgPr>
        <a:solidFill>
          <a:schemeClr val="bg1">
            <a:alpha val="75000"/>
          </a:schemeClr>
        </a:solidFill>
        <a:effectLst/>
      </p:bgPr>
    </p:bg>
    <p:spTree>
      <p:nvGrpSpPr>
        <p:cNvPr id="1" name=""/>
        <p:cNvGrpSpPr/>
        <p:nvPr/>
      </p:nvGrpSpPr>
      <p:grpSpPr>
        <a:xfrm>
          <a:off x="0" y="0"/>
          <a:ext cx="0" cy="0"/>
          <a:chOff x="0" y="0"/>
          <a:chExt cx="0" cy="0"/>
        </a:xfrm>
      </p:grpSpPr>
      <p:grpSp>
        <p:nvGrpSpPr>
          <p:cNvPr id="60" name="Graphic 19">
            <a:extLst>
              <a:ext uri="{FF2B5EF4-FFF2-40B4-BE49-F238E27FC236}">
                <a16:creationId xmlns:a16="http://schemas.microsoft.com/office/drawing/2014/main" id="{F9A4D9FD-CBA9-40AA-91C5-801F8F4B35E1}"/>
              </a:ext>
              <a:ext uri="{C183D7F6-B498-43B3-948B-1728B52AA6E4}">
                <adec:decorative xmlns:adec="http://schemas.microsoft.com/office/drawing/2017/decorative" val="1"/>
              </a:ext>
            </a:extLst>
          </p:cNvPr>
          <p:cNvGrpSpPr/>
          <p:nvPr userDrawn="1"/>
        </p:nvGrpSpPr>
        <p:grpSpPr>
          <a:xfrm>
            <a:off x="294595" y="4913727"/>
            <a:ext cx="487916" cy="81562"/>
            <a:chOff x="301852" y="4913727"/>
            <a:chExt cx="487916" cy="81562"/>
          </a:xfrm>
          <a:solidFill>
            <a:schemeClr val="bg1"/>
          </a:solidFill>
        </p:grpSpPr>
        <p:sp>
          <p:nvSpPr>
            <p:cNvPr id="61" name="Freeform: Shape 60">
              <a:extLst>
                <a:ext uri="{FF2B5EF4-FFF2-40B4-BE49-F238E27FC236}">
                  <a16:creationId xmlns:a16="http://schemas.microsoft.com/office/drawing/2014/main" id="{FC5F8EEE-2027-46C3-82D5-D3E0B524B20A}"/>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62" name="Freeform: Shape 61">
              <a:extLst>
                <a:ext uri="{FF2B5EF4-FFF2-40B4-BE49-F238E27FC236}">
                  <a16:creationId xmlns:a16="http://schemas.microsoft.com/office/drawing/2014/main" id="{D5E5DA65-E88D-4B8F-BDD0-D371EBFBC062}"/>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63" name="Freeform: Shape 62">
              <a:extLst>
                <a:ext uri="{FF2B5EF4-FFF2-40B4-BE49-F238E27FC236}">
                  <a16:creationId xmlns:a16="http://schemas.microsoft.com/office/drawing/2014/main" id="{33BBA3BA-AF69-4109-AA0F-4A6BECA6C906}"/>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64" name="Freeform: Shape 63">
              <a:extLst>
                <a:ext uri="{FF2B5EF4-FFF2-40B4-BE49-F238E27FC236}">
                  <a16:creationId xmlns:a16="http://schemas.microsoft.com/office/drawing/2014/main" id="{70480C05-4466-41F2-B953-A8E8FB25A334}"/>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65" name="Freeform: Shape 64">
              <a:extLst>
                <a:ext uri="{FF2B5EF4-FFF2-40B4-BE49-F238E27FC236}">
                  <a16:creationId xmlns:a16="http://schemas.microsoft.com/office/drawing/2014/main" id="{4C14D13C-4832-499F-8903-ABB1786FF8A2}"/>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66" name="Freeform: Shape 65">
              <a:extLst>
                <a:ext uri="{FF2B5EF4-FFF2-40B4-BE49-F238E27FC236}">
                  <a16:creationId xmlns:a16="http://schemas.microsoft.com/office/drawing/2014/main" id="{59C48CD1-6002-431D-B38B-08CFDB1A89EA}"/>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67" name="Freeform: Shape 66">
              <a:extLst>
                <a:ext uri="{FF2B5EF4-FFF2-40B4-BE49-F238E27FC236}">
                  <a16:creationId xmlns:a16="http://schemas.microsoft.com/office/drawing/2014/main" id="{1B6BBB8E-0F04-4150-97B3-5404F99AFE74}"/>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68" name="Freeform: Shape 67">
              <a:extLst>
                <a:ext uri="{FF2B5EF4-FFF2-40B4-BE49-F238E27FC236}">
                  <a16:creationId xmlns:a16="http://schemas.microsoft.com/office/drawing/2014/main" id="{A09964C1-6BBC-4245-B301-D30808802003}"/>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69" name="Freeform: Shape 68">
              <a:extLst>
                <a:ext uri="{FF2B5EF4-FFF2-40B4-BE49-F238E27FC236}">
                  <a16:creationId xmlns:a16="http://schemas.microsoft.com/office/drawing/2014/main" id="{86D3991D-A712-44FA-89EB-7BDFB0DB4FEE}"/>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70" name="Freeform: Shape 69">
              <a:extLst>
                <a:ext uri="{FF2B5EF4-FFF2-40B4-BE49-F238E27FC236}">
                  <a16:creationId xmlns:a16="http://schemas.microsoft.com/office/drawing/2014/main" id="{5C6A05A4-5020-4952-82E3-51EC5D635195}"/>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71" name="Freeform: Shape 70">
              <a:extLst>
                <a:ext uri="{FF2B5EF4-FFF2-40B4-BE49-F238E27FC236}">
                  <a16:creationId xmlns:a16="http://schemas.microsoft.com/office/drawing/2014/main" id="{6EC34952-04E0-420A-8BE3-831FB2616BFB}"/>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72" name="Freeform: Shape 71">
              <a:extLst>
                <a:ext uri="{FF2B5EF4-FFF2-40B4-BE49-F238E27FC236}">
                  <a16:creationId xmlns:a16="http://schemas.microsoft.com/office/drawing/2014/main" id="{848EA399-3B88-4CA8-9D1A-293A2C3CD3BB}"/>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73" name="Freeform: Shape 72">
              <a:extLst>
                <a:ext uri="{FF2B5EF4-FFF2-40B4-BE49-F238E27FC236}">
                  <a16:creationId xmlns:a16="http://schemas.microsoft.com/office/drawing/2014/main" id="{5B2ED039-0F80-4B51-AC5E-256F8FA436D2}"/>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74" name="Freeform: Shape 73">
              <a:extLst>
                <a:ext uri="{FF2B5EF4-FFF2-40B4-BE49-F238E27FC236}">
                  <a16:creationId xmlns:a16="http://schemas.microsoft.com/office/drawing/2014/main" id="{A2667AFB-8508-4465-8CA5-6800BBB37E51}"/>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75" name="Freeform: Shape 74">
              <a:extLst>
                <a:ext uri="{FF2B5EF4-FFF2-40B4-BE49-F238E27FC236}">
                  <a16:creationId xmlns:a16="http://schemas.microsoft.com/office/drawing/2014/main" id="{25421509-60E5-4A51-A352-5F4A3F8613AC}"/>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76" name="Freeform: Shape 75">
              <a:extLst>
                <a:ext uri="{FF2B5EF4-FFF2-40B4-BE49-F238E27FC236}">
                  <a16:creationId xmlns:a16="http://schemas.microsoft.com/office/drawing/2014/main" id="{D821F839-D929-4109-AA3A-3155D7A176FB}"/>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77" name="Freeform: Shape 76">
              <a:extLst>
                <a:ext uri="{FF2B5EF4-FFF2-40B4-BE49-F238E27FC236}">
                  <a16:creationId xmlns:a16="http://schemas.microsoft.com/office/drawing/2014/main" id="{414D6F91-D12D-4D3E-812A-BEBB42E63C46}"/>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78" name="Freeform: Shape 77">
              <a:extLst>
                <a:ext uri="{FF2B5EF4-FFF2-40B4-BE49-F238E27FC236}">
                  <a16:creationId xmlns:a16="http://schemas.microsoft.com/office/drawing/2014/main" id="{D715EF96-BBC6-42A2-86B6-AC60005BD88B}"/>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79" name="Freeform: Shape 78">
              <a:extLst>
                <a:ext uri="{FF2B5EF4-FFF2-40B4-BE49-F238E27FC236}">
                  <a16:creationId xmlns:a16="http://schemas.microsoft.com/office/drawing/2014/main" id="{6900032B-B9B7-4593-AF87-A68F29EB641E}"/>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80" name="Freeform: Shape 79">
              <a:extLst>
                <a:ext uri="{FF2B5EF4-FFF2-40B4-BE49-F238E27FC236}">
                  <a16:creationId xmlns:a16="http://schemas.microsoft.com/office/drawing/2014/main" id="{1043F203-4F1E-4B31-AA26-28D0D288B046}"/>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59" name="Picture Placeholder 58">
            <a:extLst>
              <a:ext uri="{FF2B5EF4-FFF2-40B4-BE49-F238E27FC236}">
                <a16:creationId xmlns:a16="http://schemas.microsoft.com/office/drawing/2014/main" id="{5AB387F6-333B-46D5-8551-80AE0CFDA722}"/>
              </a:ext>
            </a:extLst>
          </p:cNvPr>
          <p:cNvSpPr>
            <a:spLocks noGrp="1"/>
          </p:cNvSpPr>
          <p:nvPr>
            <p:ph type="pic" sz="quarter" idx="17" hasCustomPrompt="1"/>
          </p:nvPr>
        </p:nvSpPr>
        <p:spPr>
          <a:xfrm>
            <a:off x="0" y="0"/>
            <a:ext cx="9144000" cy="5143500"/>
          </a:xfrm>
          <a:custGeom>
            <a:avLst/>
            <a:gdLst>
              <a:gd name="connsiteX0" fmla="*/ 347256 w 9144000"/>
              <a:gd name="connsiteY0" fmla="*/ 4985347 h 5143500"/>
              <a:gd name="connsiteX1" fmla="*/ 342841 w 9144000"/>
              <a:gd name="connsiteY1" fmla="*/ 4989763 h 5143500"/>
              <a:gd name="connsiteX2" fmla="*/ 347256 w 9144000"/>
              <a:gd name="connsiteY2" fmla="*/ 4994178 h 5143500"/>
              <a:gd name="connsiteX3" fmla="*/ 351671 w 9144000"/>
              <a:gd name="connsiteY3" fmla="*/ 4989762 h 5143500"/>
              <a:gd name="connsiteX4" fmla="*/ 351671 w 9144000"/>
              <a:gd name="connsiteY4" fmla="*/ 4989714 h 5143500"/>
              <a:gd name="connsiteX5" fmla="*/ 347304 w 9144000"/>
              <a:gd name="connsiteY5" fmla="*/ 4985347 h 5143500"/>
              <a:gd name="connsiteX6" fmla="*/ 347256 w 9144000"/>
              <a:gd name="connsiteY6" fmla="*/ 4985347 h 5143500"/>
              <a:gd name="connsiteX7" fmla="*/ 335514 w 9144000"/>
              <a:gd name="connsiteY7" fmla="*/ 4984571 h 5143500"/>
              <a:gd name="connsiteX8" fmla="*/ 330371 w 9144000"/>
              <a:gd name="connsiteY8" fmla="*/ 4989714 h 5143500"/>
              <a:gd name="connsiteX9" fmla="*/ 335514 w 9144000"/>
              <a:gd name="connsiteY9" fmla="*/ 4994857 h 5143500"/>
              <a:gd name="connsiteX10" fmla="*/ 340657 w 9144000"/>
              <a:gd name="connsiteY10" fmla="*/ 4989714 h 5143500"/>
              <a:gd name="connsiteX11" fmla="*/ 335514 w 9144000"/>
              <a:gd name="connsiteY11" fmla="*/ 4984571 h 5143500"/>
              <a:gd name="connsiteX12" fmla="*/ 358998 w 9144000"/>
              <a:gd name="connsiteY12" fmla="*/ 4972829 h 5143500"/>
              <a:gd name="connsiteX13" fmla="*/ 353855 w 9144000"/>
              <a:gd name="connsiteY13" fmla="*/ 4977972 h 5143500"/>
              <a:gd name="connsiteX14" fmla="*/ 358998 w 9144000"/>
              <a:gd name="connsiteY14" fmla="*/ 4983115 h 5143500"/>
              <a:gd name="connsiteX15" fmla="*/ 364141 w 9144000"/>
              <a:gd name="connsiteY15" fmla="*/ 4977972 h 5143500"/>
              <a:gd name="connsiteX16" fmla="*/ 358998 w 9144000"/>
              <a:gd name="connsiteY16" fmla="*/ 4972829 h 5143500"/>
              <a:gd name="connsiteX17" fmla="*/ 335514 w 9144000"/>
              <a:gd name="connsiteY17" fmla="*/ 4972102 h 5143500"/>
              <a:gd name="connsiteX18" fmla="*/ 329791 w 9144000"/>
              <a:gd name="connsiteY18" fmla="*/ 4978117 h 5143500"/>
              <a:gd name="connsiteX19" fmla="*/ 335805 w 9144000"/>
              <a:gd name="connsiteY19" fmla="*/ 4983840 h 5143500"/>
              <a:gd name="connsiteX20" fmla="*/ 341459 w 9144000"/>
              <a:gd name="connsiteY20" fmla="*/ 4978047 h 5143500"/>
              <a:gd name="connsiteX21" fmla="*/ 347256 w 9144000"/>
              <a:gd name="connsiteY21" fmla="*/ 4983844 h 5143500"/>
              <a:gd name="connsiteX22" fmla="*/ 353127 w 9144000"/>
              <a:gd name="connsiteY22" fmla="*/ 4977973 h 5143500"/>
              <a:gd name="connsiteX23" fmla="*/ 347256 w 9144000"/>
              <a:gd name="connsiteY23" fmla="*/ 4972102 h 5143500"/>
              <a:gd name="connsiteX24" fmla="*/ 341458 w 9144000"/>
              <a:gd name="connsiteY24" fmla="*/ 4977900 h 5143500"/>
              <a:gd name="connsiteX25" fmla="*/ 335660 w 9144000"/>
              <a:gd name="connsiteY25" fmla="*/ 4972102 h 5143500"/>
              <a:gd name="connsiteX26" fmla="*/ 370642 w 9144000"/>
              <a:gd name="connsiteY26" fmla="*/ 4961961 h 5143500"/>
              <a:gd name="connsiteX27" fmla="*/ 366227 w 9144000"/>
              <a:gd name="connsiteY27" fmla="*/ 4966376 h 5143500"/>
              <a:gd name="connsiteX28" fmla="*/ 370642 w 9144000"/>
              <a:gd name="connsiteY28" fmla="*/ 4970792 h 5143500"/>
              <a:gd name="connsiteX29" fmla="*/ 375057 w 9144000"/>
              <a:gd name="connsiteY29" fmla="*/ 4966376 h 5143500"/>
              <a:gd name="connsiteX30" fmla="*/ 370642 w 9144000"/>
              <a:gd name="connsiteY30" fmla="*/ 4961961 h 5143500"/>
              <a:gd name="connsiteX31" fmla="*/ 370643 w 9144000"/>
              <a:gd name="connsiteY31" fmla="*/ 4949297 h 5143500"/>
              <a:gd name="connsiteX32" fmla="*/ 365500 w 9144000"/>
              <a:gd name="connsiteY32" fmla="*/ 4954440 h 5143500"/>
              <a:gd name="connsiteX33" fmla="*/ 370643 w 9144000"/>
              <a:gd name="connsiteY33" fmla="*/ 4959583 h 5143500"/>
              <a:gd name="connsiteX34" fmla="*/ 375786 w 9144000"/>
              <a:gd name="connsiteY34" fmla="*/ 4954440 h 5143500"/>
              <a:gd name="connsiteX35" fmla="*/ 370643 w 9144000"/>
              <a:gd name="connsiteY35" fmla="*/ 4949297 h 5143500"/>
              <a:gd name="connsiteX36" fmla="*/ 358998 w 9144000"/>
              <a:gd name="connsiteY36" fmla="*/ 4948521 h 5143500"/>
              <a:gd name="connsiteX37" fmla="*/ 353079 w 9144000"/>
              <a:gd name="connsiteY37" fmla="*/ 4954440 h 5143500"/>
              <a:gd name="connsiteX38" fmla="*/ 358998 w 9144000"/>
              <a:gd name="connsiteY38" fmla="*/ 4960360 h 5143500"/>
              <a:gd name="connsiteX39" fmla="*/ 353127 w 9144000"/>
              <a:gd name="connsiteY39" fmla="*/ 4966231 h 5143500"/>
              <a:gd name="connsiteX40" fmla="*/ 358998 w 9144000"/>
              <a:gd name="connsiteY40" fmla="*/ 4972199 h 5143500"/>
              <a:gd name="connsiteX41" fmla="*/ 364965 w 9144000"/>
              <a:gd name="connsiteY41" fmla="*/ 4966328 h 5143500"/>
              <a:gd name="connsiteX42" fmla="*/ 359094 w 9144000"/>
              <a:gd name="connsiteY42" fmla="*/ 4960360 h 5143500"/>
              <a:gd name="connsiteX43" fmla="*/ 358998 w 9144000"/>
              <a:gd name="connsiteY43" fmla="*/ 4960360 h 5143500"/>
              <a:gd name="connsiteX44" fmla="*/ 364918 w 9144000"/>
              <a:gd name="connsiteY44" fmla="*/ 4954440 h 5143500"/>
              <a:gd name="connsiteX45" fmla="*/ 358998 w 9144000"/>
              <a:gd name="connsiteY45" fmla="*/ 4948521 h 5143500"/>
              <a:gd name="connsiteX46" fmla="*/ 625032 w 9144000"/>
              <a:gd name="connsiteY46" fmla="*/ 4939788 h 5143500"/>
              <a:gd name="connsiteX47" fmla="*/ 650020 w 9144000"/>
              <a:gd name="connsiteY47" fmla="*/ 4939788 h 5143500"/>
              <a:gd name="connsiteX48" fmla="*/ 650020 w 9144000"/>
              <a:gd name="connsiteY48" fmla="*/ 4948570 h 5143500"/>
              <a:gd name="connsiteX49" fmla="*/ 625032 w 9144000"/>
              <a:gd name="connsiteY49" fmla="*/ 4948570 h 5143500"/>
              <a:gd name="connsiteX50" fmla="*/ 487090 w 9144000"/>
              <a:gd name="connsiteY50" fmla="*/ 4939788 h 5143500"/>
              <a:gd name="connsiteX51" fmla="*/ 512078 w 9144000"/>
              <a:gd name="connsiteY51" fmla="*/ 4939788 h 5143500"/>
              <a:gd name="connsiteX52" fmla="*/ 511884 w 9144000"/>
              <a:gd name="connsiteY52" fmla="*/ 4948570 h 5143500"/>
              <a:gd name="connsiteX53" fmla="*/ 487090 w 9144000"/>
              <a:gd name="connsiteY53" fmla="*/ 4948570 h 5143500"/>
              <a:gd name="connsiteX54" fmla="*/ 573602 w 9144000"/>
              <a:gd name="connsiteY54" fmla="*/ 4939738 h 5143500"/>
              <a:gd name="connsiteX55" fmla="*/ 600045 w 9144000"/>
              <a:gd name="connsiteY55" fmla="*/ 4939738 h 5143500"/>
              <a:gd name="connsiteX56" fmla="*/ 600045 w 9144000"/>
              <a:gd name="connsiteY56" fmla="*/ 4966230 h 5143500"/>
              <a:gd name="connsiteX57" fmla="*/ 573602 w 9144000"/>
              <a:gd name="connsiteY57" fmla="*/ 4966230 h 5143500"/>
              <a:gd name="connsiteX58" fmla="*/ 737502 w 9144000"/>
              <a:gd name="connsiteY58" fmla="*/ 4930957 h 5143500"/>
              <a:gd name="connsiteX59" fmla="*/ 745556 w 9144000"/>
              <a:gd name="connsiteY59" fmla="*/ 4963271 h 5143500"/>
              <a:gd name="connsiteX60" fmla="*/ 757395 w 9144000"/>
              <a:gd name="connsiteY60" fmla="*/ 4975790 h 5143500"/>
              <a:gd name="connsiteX61" fmla="*/ 761713 w 9144000"/>
              <a:gd name="connsiteY61" fmla="*/ 4975790 h 5143500"/>
              <a:gd name="connsiteX62" fmla="*/ 761713 w 9144000"/>
              <a:gd name="connsiteY62" fmla="*/ 4985494 h 5143500"/>
              <a:gd name="connsiteX63" fmla="*/ 745556 w 9144000"/>
              <a:gd name="connsiteY63" fmla="*/ 4985494 h 5143500"/>
              <a:gd name="connsiteX64" fmla="*/ 745556 w 9144000"/>
              <a:gd name="connsiteY64" fmla="*/ 4994276 h 5143500"/>
              <a:gd name="connsiteX65" fmla="*/ 748516 w 9144000"/>
              <a:gd name="connsiteY65" fmla="*/ 4994276 h 5143500"/>
              <a:gd name="connsiteX66" fmla="*/ 770544 w 9144000"/>
              <a:gd name="connsiteY66" fmla="*/ 4978119 h 5143500"/>
              <a:gd name="connsiteX67" fmla="*/ 782286 w 9144000"/>
              <a:gd name="connsiteY67" fmla="*/ 4931103 h 5143500"/>
              <a:gd name="connsiteX68" fmla="*/ 771999 w 9144000"/>
              <a:gd name="connsiteY68" fmla="*/ 4930957 h 5143500"/>
              <a:gd name="connsiteX69" fmla="*/ 765401 w 9144000"/>
              <a:gd name="connsiteY69" fmla="*/ 4966231 h 5143500"/>
              <a:gd name="connsiteX70" fmla="*/ 754387 w 9144000"/>
              <a:gd name="connsiteY70" fmla="*/ 4966231 h 5143500"/>
              <a:gd name="connsiteX71" fmla="*/ 747788 w 9144000"/>
              <a:gd name="connsiteY71" fmla="*/ 4930957 h 5143500"/>
              <a:gd name="connsiteX72" fmla="*/ 730855 w 9144000"/>
              <a:gd name="connsiteY72" fmla="*/ 4930957 h 5143500"/>
              <a:gd name="connsiteX73" fmla="*/ 708885 w 9144000"/>
              <a:gd name="connsiteY73" fmla="*/ 4949820 h 5143500"/>
              <a:gd name="connsiteX74" fmla="*/ 708827 w 9144000"/>
              <a:gd name="connsiteY74" fmla="*/ 4951530 h 5143500"/>
              <a:gd name="connsiteX75" fmla="*/ 708827 w 9144000"/>
              <a:gd name="connsiteY75" fmla="*/ 4966086 h 5143500"/>
              <a:gd name="connsiteX76" fmla="*/ 702956 w 9144000"/>
              <a:gd name="connsiteY76" fmla="*/ 4966086 h 5143500"/>
              <a:gd name="connsiteX77" fmla="*/ 702956 w 9144000"/>
              <a:gd name="connsiteY77" fmla="*/ 4974916 h 5143500"/>
              <a:gd name="connsiteX78" fmla="*/ 733814 w 9144000"/>
              <a:gd name="connsiteY78" fmla="*/ 4974916 h 5143500"/>
              <a:gd name="connsiteX79" fmla="*/ 733814 w 9144000"/>
              <a:gd name="connsiteY79" fmla="*/ 4966086 h 5143500"/>
              <a:gd name="connsiteX80" fmla="*/ 717657 w 9144000"/>
              <a:gd name="connsiteY80" fmla="*/ 4966086 h 5143500"/>
              <a:gd name="connsiteX81" fmla="*/ 717657 w 9144000"/>
              <a:gd name="connsiteY81" fmla="*/ 4939788 h 5143500"/>
              <a:gd name="connsiteX82" fmla="*/ 730855 w 9144000"/>
              <a:gd name="connsiteY82" fmla="*/ 4939788 h 5143500"/>
              <a:gd name="connsiteX83" fmla="*/ 661180 w 9144000"/>
              <a:gd name="connsiteY83" fmla="*/ 4930957 h 5143500"/>
              <a:gd name="connsiteX84" fmla="*/ 670010 w 9144000"/>
              <a:gd name="connsiteY84" fmla="*/ 4964921 h 5143500"/>
              <a:gd name="connsiteX85" fmla="*/ 683256 w 9144000"/>
              <a:gd name="connsiteY85" fmla="*/ 4975984 h 5143500"/>
              <a:gd name="connsiteX86" fmla="*/ 696454 w 9144000"/>
              <a:gd name="connsiteY86" fmla="*/ 4964921 h 5143500"/>
              <a:gd name="connsiteX87" fmla="*/ 705284 w 9144000"/>
              <a:gd name="connsiteY87" fmla="*/ 4930957 h 5143500"/>
              <a:gd name="connsiteX88" fmla="*/ 694853 w 9144000"/>
              <a:gd name="connsiteY88" fmla="*/ 4930957 h 5143500"/>
              <a:gd name="connsiteX89" fmla="*/ 687526 w 9144000"/>
              <a:gd name="connsiteY89" fmla="*/ 4966231 h 5143500"/>
              <a:gd name="connsiteX90" fmla="*/ 678695 w 9144000"/>
              <a:gd name="connsiteY90" fmla="*/ 4966231 h 5143500"/>
              <a:gd name="connsiteX91" fmla="*/ 671466 w 9144000"/>
              <a:gd name="connsiteY91" fmla="*/ 4930957 h 5143500"/>
              <a:gd name="connsiteX92" fmla="*/ 445655 w 9144000"/>
              <a:gd name="connsiteY92" fmla="*/ 4930957 h 5143500"/>
              <a:gd name="connsiteX93" fmla="*/ 445655 w 9144000"/>
              <a:gd name="connsiteY93" fmla="*/ 4939739 h 5143500"/>
              <a:gd name="connsiteX94" fmla="*/ 458852 w 9144000"/>
              <a:gd name="connsiteY94" fmla="*/ 4939739 h 5143500"/>
              <a:gd name="connsiteX95" fmla="*/ 458852 w 9144000"/>
              <a:gd name="connsiteY95" fmla="*/ 4966231 h 5143500"/>
              <a:gd name="connsiteX96" fmla="*/ 450070 w 9144000"/>
              <a:gd name="connsiteY96" fmla="*/ 4966231 h 5143500"/>
              <a:gd name="connsiteX97" fmla="*/ 450070 w 9144000"/>
              <a:gd name="connsiteY97" fmla="*/ 4975013 h 5143500"/>
              <a:gd name="connsiteX98" fmla="*/ 476513 w 9144000"/>
              <a:gd name="connsiteY98" fmla="*/ 4975013 h 5143500"/>
              <a:gd name="connsiteX99" fmla="*/ 476513 w 9144000"/>
              <a:gd name="connsiteY99" fmla="*/ 4966231 h 5143500"/>
              <a:gd name="connsiteX100" fmla="*/ 467683 w 9144000"/>
              <a:gd name="connsiteY100" fmla="*/ 4966231 h 5143500"/>
              <a:gd name="connsiteX101" fmla="*/ 467683 w 9144000"/>
              <a:gd name="connsiteY101" fmla="*/ 4952257 h 5143500"/>
              <a:gd name="connsiteX102" fmla="*/ 445655 w 9144000"/>
              <a:gd name="connsiteY102" fmla="*/ 4930957 h 5143500"/>
              <a:gd name="connsiteX103" fmla="*/ 586848 w 9144000"/>
              <a:gd name="connsiteY103" fmla="*/ 4930228 h 5143500"/>
              <a:gd name="connsiteX104" fmla="*/ 563995 w 9144000"/>
              <a:gd name="connsiteY104" fmla="*/ 4952984 h 5143500"/>
              <a:gd name="connsiteX105" fmla="*/ 586751 w 9144000"/>
              <a:gd name="connsiteY105" fmla="*/ 4975837 h 5143500"/>
              <a:gd name="connsiteX106" fmla="*/ 609603 w 9144000"/>
              <a:gd name="connsiteY106" fmla="*/ 4953081 h 5143500"/>
              <a:gd name="connsiteX107" fmla="*/ 609603 w 9144000"/>
              <a:gd name="connsiteY107" fmla="*/ 4952984 h 5143500"/>
              <a:gd name="connsiteX108" fmla="*/ 587829 w 9144000"/>
              <a:gd name="connsiteY108" fmla="*/ 4930228 h 5143500"/>
              <a:gd name="connsiteX109" fmla="*/ 586848 w 9144000"/>
              <a:gd name="connsiteY109" fmla="*/ 4930228 h 5143500"/>
              <a:gd name="connsiteX110" fmla="*/ 500054 w 9144000"/>
              <a:gd name="connsiteY110" fmla="*/ 4930221 h 5143500"/>
              <a:gd name="connsiteX111" fmla="*/ 499560 w 9144000"/>
              <a:gd name="connsiteY111" fmla="*/ 4930229 h 5143500"/>
              <a:gd name="connsiteX112" fmla="*/ 499366 w 9144000"/>
              <a:gd name="connsiteY112" fmla="*/ 4930229 h 5143500"/>
              <a:gd name="connsiteX113" fmla="*/ 476619 w 9144000"/>
              <a:gd name="connsiteY113" fmla="*/ 4951714 h 5143500"/>
              <a:gd name="connsiteX114" fmla="*/ 476610 w 9144000"/>
              <a:gd name="connsiteY114" fmla="*/ 4952257 h 5143500"/>
              <a:gd name="connsiteX115" fmla="*/ 498638 w 9144000"/>
              <a:gd name="connsiteY115" fmla="*/ 4975013 h 5143500"/>
              <a:gd name="connsiteX116" fmla="*/ 517755 w 9144000"/>
              <a:gd name="connsiteY116" fmla="*/ 4975013 h 5143500"/>
              <a:gd name="connsiteX117" fmla="*/ 517755 w 9144000"/>
              <a:gd name="connsiteY117" fmla="*/ 4966231 h 5143500"/>
              <a:gd name="connsiteX118" fmla="*/ 487090 w 9144000"/>
              <a:gd name="connsiteY118" fmla="*/ 4966231 h 5143500"/>
              <a:gd name="connsiteX119" fmla="*/ 487090 w 9144000"/>
              <a:gd name="connsiteY119" fmla="*/ 4957400 h 5143500"/>
              <a:gd name="connsiteX120" fmla="*/ 522364 w 9144000"/>
              <a:gd name="connsiteY120" fmla="*/ 4957400 h 5143500"/>
              <a:gd name="connsiteX121" fmla="*/ 522364 w 9144000"/>
              <a:gd name="connsiteY121" fmla="*/ 4952257 h 5143500"/>
              <a:gd name="connsiteX122" fmla="*/ 500054 w 9144000"/>
              <a:gd name="connsiteY122" fmla="*/ 4930221 h 5143500"/>
              <a:gd name="connsiteX123" fmla="*/ 638045 w 9144000"/>
              <a:gd name="connsiteY123" fmla="*/ 4930220 h 5143500"/>
              <a:gd name="connsiteX124" fmla="*/ 637502 w 9144000"/>
              <a:gd name="connsiteY124" fmla="*/ 4930229 h 5143500"/>
              <a:gd name="connsiteX125" fmla="*/ 614706 w 9144000"/>
              <a:gd name="connsiteY125" fmla="*/ 4951763 h 5143500"/>
              <a:gd name="connsiteX126" fmla="*/ 614698 w 9144000"/>
              <a:gd name="connsiteY126" fmla="*/ 4952257 h 5143500"/>
              <a:gd name="connsiteX127" fmla="*/ 636774 w 9144000"/>
              <a:gd name="connsiteY127" fmla="*/ 4975013 h 5143500"/>
              <a:gd name="connsiteX128" fmla="*/ 655843 w 9144000"/>
              <a:gd name="connsiteY128" fmla="*/ 4975013 h 5143500"/>
              <a:gd name="connsiteX129" fmla="*/ 655843 w 9144000"/>
              <a:gd name="connsiteY129" fmla="*/ 4966231 h 5143500"/>
              <a:gd name="connsiteX130" fmla="*/ 624984 w 9144000"/>
              <a:gd name="connsiteY130" fmla="*/ 4966231 h 5143500"/>
              <a:gd name="connsiteX131" fmla="*/ 624984 w 9144000"/>
              <a:gd name="connsiteY131" fmla="*/ 4957400 h 5143500"/>
              <a:gd name="connsiteX132" fmla="*/ 660258 w 9144000"/>
              <a:gd name="connsiteY132" fmla="*/ 4957400 h 5143500"/>
              <a:gd name="connsiteX133" fmla="*/ 660258 w 9144000"/>
              <a:gd name="connsiteY133" fmla="*/ 4952257 h 5143500"/>
              <a:gd name="connsiteX134" fmla="*/ 638045 w 9144000"/>
              <a:gd name="connsiteY134" fmla="*/ 4930220 h 5143500"/>
              <a:gd name="connsiteX135" fmla="*/ 459046 w 9144000"/>
              <a:gd name="connsiteY135" fmla="*/ 4915139 h 5143500"/>
              <a:gd name="connsiteX136" fmla="*/ 452739 w 9144000"/>
              <a:gd name="connsiteY136" fmla="*/ 4921350 h 5143500"/>
              <a:gd name="connsiteX137" fmla="*/ 452739 w 9144000"/>
              <a:gd name="connsiteY137" fmla="*/ 4921398 h 5143500"/>
              <a:gd name="connsiteX138" fmla="*/ 458949 w 9144000"/>
              <a:gd name="connsiteY138" fmla="*/ 4927657 h 5143500"/>
              <a:gd name="connsiteX139" fmla="*/ 465257 w 9144000"/>
              <a:gd name="connsiteY139" fmla="*/ 4921447 h 5143500"/>
              <a:gd name="connsiteX140" fmla="*/ 459046 w 9144000"/>
              <a:gd name="connsiteY140" fmla="*/ 4915139 h 5143500"/>
              <a:gd name="connsiteX141" fmla="*/ 318127 w 9144000"/>
              <a:gd name="connsiteY141" fmla="*/ 4913726 h 5143500"/>
              <a:gd name="connsiteX142" fmla="*/ 318127 w 9144000"/>
              <a:gd name="connsiteY142" fmla="*/ 4925468 h 5143500"/>
              <a:gd name="connsiteX143" fmla="*/ 306337 w 9144000"/>
              <a:gd name="connsiteY143" fmla="*/ 4925468 h 5143500"/>
              <a:gd name="connsiteX144" fmla="*/ 306337 w 9144000"/>
              <a:gd name="connsiteY144" fmla="*/ 4937258 h 5143500"/>
              <a:gd name="connsiteX145" fmla="*/ 294595 w 9144000"/>
              <a:gd name="connsiteY145" fmla="*/ 4937258 h 5143500"/>
              <a:gd name="connsiteX146" fmla="*/ 294595 w 9144000"/>
              <a:gd name="connsiteY146" fmla="*/ 4949000 h 5143500"/>
              <a:gd name="connsiteX147" fmla="*/ 294595 w 9144000"/>
              <a:gd name="connsiteY147" fmla="*/ 4960742 h 5143500"/>
              <a:gd name="connsiteX148" fmla="*/ 306337 w 9144000"/>
              <a:gd name="connsiteY148" fmla="*/ 4960742 h 5143500"/>
              <a:gd name="connsiteX149" fmla="*/ 318127 w 9144000"/>
              <a:gd name="connsiteY149" fmla="*/ 4960742 h 5143500"/>
              <a:gd name="connsiteX150" fmla="*/ 318127 w 9144000"/>
              <a:gd name="connsiteY150" fmla="*/ 4949000 h 5143500"/>
              <a:gd name="connsiteX151" fmla="*/ 318127 w 9144000"/>
              <a:gd name="connsiteY151" fmla="*/ 4937258 h 5143500"/>
              <a:gd name="connsiteX152" fmla="*/ 329869 w 9144000"/>
              <a:gd name="connsiteY152" fmla="*/ 4937258 h 5143500"/>
              <a:gd name="connsiteX153" fmla="*/ 341611 w 9144000"/>
              <a:gd name="connsiteY153" fmla="*/ 4937258 h 5143500"/>
              <a:gd name="connsiteX154" fmla="*/ 341611 w 9144000"/>
              <a:gd name="connsiteY154" fmla="*/ 4925468 h 5143500"/>
              <a:gd name="connsiteX155" fmla="*/ 341611 w 9144000"/>
              <a:gd name="connsiteY155" fmla="*/ 4913726 h 5143500"/>
              <a:gd name="connsiteX156" fmla="*/ 329869 w 9144000"/>
              <a:gd name="connsiteY156" fmla="*/ 4913726 h 5143500"/>
              <a:gd name="connsiteX157" fmla="*/ 533912 w 9144000"/>
              <a:gd name="connsiteY157" fmla="*/ 4913441 h 5143500"/>
              <a:gd name="connsiteX158" fmla="*/ 533912 w 9144000"/>
              <a:gd name="connsiteY158" fmla="*/ 4931102 h 5143500"/>
              <a:gd name="connsiteX159" fmla="*/ 523626 w 9144000"/>
              <a:gd name="connsiteY159" fmla="*/ 4931102 h 5143500"/>
              <a:gd name="connsiteX160" fmla="*/ 523626 w 9144000"/>
              <a:gd name="connsiteY160" fmla="*/ 4939933 h 5143500"/>
              <a:gd name="connsiteX161" fmla="*/ 533912 w 9144000"/>
              <a:gd name="connsiteY161" fmla="*/ 4939933 h 5143500"/>
              <a:gd name="connsiteX162" fmla="*/ 533912 w 9144000"/>
              <a:gd name="connsiteY162" fmla="*/ 4953858 h 5143500"/>
              <a:gd name="connsiteX163" fmla="*/ 555212 w 9144000"/>
              <a:gd name="connsiteY163" fmla="*/ 4975207 h 5143500"/>
              <a:gd name="connsiteX164" fmla="*/ 561859 w 9144000"/>
              <a:gd name="connsiteY164" fmla="*/ 4975207 h 5143500"/>
              <a:gd name="connsiteX165" fmla="*/ 561859 w 9144000"/>
              <a:gd name="connsiteY165" fmla="*/ 4966376 h 5143500"/>
              <a:gd name="connsiteX166" fmla="*/ 542743 w 9144000"/>
              <a:gd name="connsiteY166" fmla="*/ 4966376 h 5143500"/>
              <a:gd name="connsiteX167" fmla="*/ 542743 w 9144000"/>
              <a:gd name="connsiteY167" fmla="*/ 4939787 h 5143500"/>
              <a:gd name="connsiteX168" fmla="*/ 557299 w 9144000"/>
              <a:gd name="connsiteY168" fmla="*/ 4939787 h 5143500"/>
              <a:gd name="connsiteX169" fmla="*/ 557299 w 9144000"/>
              <a:gd name="connsiteY169" fmla="*/ 4930957 h 5143500"/>
              <a:gd name="connsiteX170" fmla="*/ 542743 w 9144000"/>
              <a:gd name="connsiteY170" fmla="*/ 4930957 h 5143500"/>
              <a:gd name="connsiteX171" fmla="*/ 542743 w 9144000"/>
              <a:gd name="connsiteY171" fmla="*/ 4913441 h 5143500"/>
              <a:gd name="connsiteX172" fmla="*/ 416348 w 9144000"/>
              <a:gd name="connsiteY172" fmla="*/ 4913441 h 5143500"/>
              <a:gd name="connsiteX173" fmla="*/ 416348 w 9144000"/>
              <a:gd name="connsiteY173" fmla="*/ 4931102 h 5143500"/>
              <a:gd name="connsiteX174" fmla="*/ 406062 w 9144000"/>
              <a:gd name="connsiteY174" fmla="*/ 4931102 h 5143500"/>
              <a:gd name="connsiteX175" fmla="*/ 406062 w 9144000"/>
              <a:gd name="connsiteY175" fmla="*/ 4939933 h 5143500"/>
              <a:gd name="connsiteX176" fmla="*/ 416348 w 9144000"/>
              <a:gd name="connsiteY176" fmla="*/ 4939933 h 5143500"/>
              <a:gd name="connsiteX177" fmla="*/ 416348 w 9144000"/>
              <a:gd name="connsiteY177" fmla="*/ 4953130 h 5143500"/>
              <a:gd name="connsiteX178" fmla="*/ 437648 w 9144000"/>
              <a:gd name="connsiteY178" fmla="*/ 4975207 h 5143500"/>
              <a:gd name="connsiteX179" fmla="*/ 441336 w 9144000"/>
              <a:gd name="connsiteY179" fmla="*/ 4975207 h 5143500"/>
              <a:gd name="connsiteX180" fmla="*/ 441336 w 9144000"/>
              <a:gd name="connsiteY180" fmla="*/ 4966376 h 5143500"/>
              <a:gd name="connsiteX181" fmla="*/ 425179 w 9144000"/>
              <a:gd name="connsiteY181" fmla="*/ 4966376 h 5143500"/>
              <a:gd name="connsiteX182" fmla="*/ 425179 w 9144000"/>
              <a:gd name="connsiteY182" fmla="*/ 4939787 h 5143500"/>
              <a:gd name="connsiteX183" fmla="*/ 436920 w 9144000"/>
              <a:gd name="connsiteY183" fmla="*/ 4939787 h 5143500"/>
              <a:gd name="connsiteX184" fmla="*/ 436920 w 9144000"/>
              <a:gd name="connsiteY184" fmla="*/ 4930957 h 5143500"/>
              <a:gd name="connsiteX185" fmla="*/ 425179 w 9144000"/>
              <a:gd name="connsiteY185" fmla="*/ 4930957 h 5143500"/>
              <a:gd name="connsiteX186" fmla="*/ 425179 w 9144000"/>
              <a:gd name="connsiteY186" fmla="*/ 4913441 h 5143500"/>
              <a:gd name="connsiteX187" fmla="*/ 0 w 9144000"/>
              <a:gd name="connsiteY187" fmla="*/ 0 h 5143500"/>
              <a:gd name="connsiteX188" fmla="*/ 9144000 w 9144000"/>
              <a:gd name="connsiteY188" fmla="*/ 0 h 5143500"/>
              <a:gd name="connsiteX189" fmla="*/ 9144000 w 9144000"/>
              <a:gd name="connsiteY189" fmla="*/ 5143500 h 5143500"/>
              <a:gd name="connsiteX190" fmla="*/ 0 w 9144000"/>
              <a:gd name="connsiteY190"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9144000" h="5143500">
                <a:moveTo>
                  <a:pt x="347256" y="4985347"/>
                </a:moveTo>
                <a:cubicBezTo>
                  <a:pt x="344817" y="4985347"/>
                  <a:pt x="342841" y="4987324"/>
                  <a:pt x="342841" y="4989763"/>
                </a:cubicBezTo>
                <a:cubicBezTo>
                  <a:pt x="342841" y="4992202"/>
                  <a:pt x="344818" y="4994178"/>
                  <a:pt x="347256" y="4994178"/>
                </a:cubicBezTo>
                <a:cubicBezTo>
                  <a:pt x="349695" y="4994178"/>
                  <a:pt x="351671" y="4992201"/>
                  <a:pt x="351671" y="4989762"/>
                </a:cubicBezTo>
                <a:cubicBezTo>
                  <a:pt x="351671" y="4989746"/>
                  <a:pt x="351671" y="4989730"/>
                  <a:pt x="351671" y="4989714"/>
                </a:cubicBezTo>
                <a:cubicBezTo>
                  <a:pt x="351671" y="4987302"/>
                  <a:pt x="349716" y="4985347"/>
                  <a:pt x="347304" y="4985347"/>
                </a:cubicBezTo>
                <a:cubicBezTo>
                  <a:pt x="347288" y="4985347"/>
                  <a:pt x="347272" y="4985347"/>
                  <a:pt x="347256" y="4985347"/>
                </a:cubicBezTo>
                <a:close/>
                <a:moveTo>
                  <a:pt x="335514" y="4984571"/>
                </a:moveTo>
                <a:cubicBezTo>
                  <a:pt x="332673" y="4984571"/>
                  <a:pt x="330371" y="4986874"/>
                  <a:pt x="330371" y="4989714"/>
                </a:cubicBezTo>
                <a:cubicBezTo>
                  <a:pt x="330371" y="4992555"/>
                  <a:pt x="332673" y="4994857"/>
                  <a:pt x="335514" y="4994857"/>
                </a:cubicBezTo>
                <a:cubicBezTo>
                  <a:pt x="338354" y="4994857"/>
                  <a:pt x="340657" y="4992555"/>
                  <a:pt x="340657" y="4989714"/>
                </a:cubicBezTo>
                <a:cubicBezTo>
                  <a:pt x="340657" y="4986874"/>
                  <a:pt x="338354" y="4984571"/>
                  <a:pt x="335514" y="4984571"/>
                </a:cubicBezTo>
                <a:close/>
                <a:moveTo>
                  <a:pt x="358998" y="4972829"/>
                </a:moveTo>
                <a:cubicBezTo>
                  <a:pt x="356157" y="4972829"/>
                  <a:pt x="353855" y="4975132"/>
                  <a:pt x="353855" y="4977972"/>
                </a:cubicBezTo>
                <a:cubicBezTo>
                  <a:pt x="353855" y="4980813"/>
                  <a:pt x="356157" y="4983115"/>
                  <a:pt x="358998" y="4983115"/>
                </a:cubicBezTo>
                <a:cubicBezTo>
                  <a:pt x="361838" y="4983115"/>
                  <a:pt x="364141" y="4980813"/>
                  <a:pt x="364141" y="4977972"/>
                </a:cubicBezTo>
                <a:cubicBezTo>
                  <a:pt x="364141" y="4975132"/>
                  <a:pt x="361838" y="4972829"/>
                  <a:pt x="358998" y="4972829"/>
                </a:cubicBezTo>
                <a:close/>
                <a:moveTo>
                  <a:pt x="335514" y="4972102"/>
                </a:moveTo>
                <a:cubicBezTo>
                  <a:pt x="332273" y="4972182"/>
                  <a:pt x="329710" y="4974875"/>
                  <a:pt x="329791" y="4978117"/>
                </a:cubicBezTo>
                <a:cubicBezTo>
                  <a:pt x="329871" y="4981358"/>
                  <a:pt x="332564" y="4983921"/>
                  <a:pt x="335805" y="4983840"/>
                </a:cubicBezTo>
                <a:lnTo>
                  <a:pt x="341459" y="4978047"/>
                </a:lnTo>
                <a:lnTo>
                  <a:pt x="347256" y="4983844"/>
                </a:lnTo>
                <a:cubicBezTo>
                  <a:pt x="350498" y="4983844"/>
                  <a:pt x="353127" y="4981215"/>
                  <a:pt x="353127" y="4977973"/>
                </a:cubicBezTo>
                <a:cubicBezTo>
                  <a:pt x="353127" y="4974730"/>
                  <a:pt x="350498" y="4972102"/>
                  <a:pt x="347256" y="4972102"/>
                </a:cubicBezTo>
                <a:lnTo>
                  <a:pt x="341458" y="4977900"/>
                </a:lnTo>
                <a:lnTo>
                  <a:pt x="335660" y="4972102"/>
                </a:lnTo>
                <a:close/>
                <a:moveTo>
                  <a:pt x="370642" y="4961961"/>
                </a:moveTo>
                <a:cubicBezTo>
                  <a:pt x="368204" y="4961961"/>
                  <a:pt x="366227" y="4963938"/>
                  <a:pt x="366227" y="4966376"/>
                </a:cubicBezTo>
                <a:cubicBezTo>
                  <a:pt x="366227" y="4968815"/>
                  <a:pt x="368204" y="4970792"/>
                  <a:pt x="370642" y="4970792"/>
                </a:cubicBezTo>
                <a:cubicBezTo>
                  <a:pt x="373081" y="4970792"/>
                  <a:pt x="375057" y="4968815"/>
                  <a:pt x="375057" y="4966376"/>
                </a:cubicBezTo>
                <a:cubicBezTo>
                  <a:pt x="375057" y="4963938"/>
                  <a:pt x="373081" y="4961961"/>
                  <a:pt x="370642" y="4961961"/>
                </a:cubicBezTo>
                <a:close/>
                <a:moveTo>
                  <a:pt x="370643" y="4949297"/>
                </a:moveTo>
                <a:cubicBezTo>
                  <a:pt x="367802" y="4949297"/>
                  <a:pt x="365500" y="4951600"/>
                  <a:pt x="365500" y="4954440"/>
                </a:cubicBezTo>
                <a:cubicBezTo>
                  <a:pt x="365500" y="4957281"/>
                  <a:pt x="367802" y="4959583"/>
                  <a:pt x="370643" y="4959583"/>
                </a:cubicBezTo>
                <a:cubicBezTo>
                  <a:pt x="373483" y="4959583"/>
                  <a:pt x="375786" y="4957281"/>
                  <a:pt x="375786" y="4954440"/>
                </a:cubicBezTo>
                <a:cubicBezTo>
                  <a:pt x="375786" y="4951600"/>
                  <a:pt x="373483" y="4949297"/>
                  <a:pt x="370643" y="4949297"/>
                </a:cubicBezTo>
                <a:close/>
                <a:moveTo>
                  <a:pt x="358998" y="4948521"/>
                </a:moveTo>
                <a:cubicBezTo>
                  <a:pt x="355729" y="4948521"/>
                  <a:pt x="353079" y="4951171"/>
                  <a:pt x="353079" y="4954440"/>
                </a:cubicBezTo>
                <a:cubicBezTo>
                  <a:pt x="353079" y="4957710"/>
                  <a:pt x="355729" y="4960360"/>
                  <a:pt x="358998" y="4960360"/>
                </a:cubicBezTo>
                <a:cubicBezTo>
                  <a:pt x="355755" y="4960360"/>
                  <a:pt x="353127" y="4962989"/>
                  <a:pt x="353127" y="4966231"/>
                </a:cubicBezTo>
                <a:cubicBezTo>
                  <a:pt x="353100" y="4969500"/>
                  <a:pt x="355729" y="4972172"/>
                  <a:pt x="358998" y="4972199"/>
                </a:cubicBezTo>
                <a:cubicBezTo>
                  <a:pt x="362267" y="4972225"/>
                  <a:pt x="364939" y="4969597"/>
                  <a:pt x="364965" y="4966328"/>
                </a:cubicBezTo>
                <a:cubicBezTo>
                  <a:pt x="364992" y="4963059"/>
                  <a:pt x="362364" y="4960387"/>
                  <a:pt x="359094" y="4960360"/>
                </a:cubicBezTo>
                <a:cubicBezTo>
                  <a:pt x="359062" y="4960360"/>
                  <a:pt x="359030" y="4960360"/>
                  <a:pt x="358998" y="4960360"/>
                </a:cubicBezTo>
                <a:cubicBezTo>
                  <a:pt x="362267" y="4960360"/>
                  <a:pt x="364918" y="4957710"/>
                  <a:pt x="364918" y="4954440"/>
                </a:cubicBezTo>
                <a:cubicBezTo>
                  <a:pt x="364918" y="4951171"/>
                  <a:pt x="362267" y="4948521"/>
                  <a:pt x="358998" y="4948521"/>
                </a:cubicBezTo>
                <a:close/>
                <a:moveTo>
                  <a:pt x="625032" y="4939788"/>
                </a:moveTo>
                <a:lnTo>
                  <a:pt x="650020" y="4939788"/>
                </a:lnTo>
                <a:lnTo>
                  <a:pt x="650020" y="4948570"/>
                </a:lnTo>
                <a:lnTo>
                  <a:pt x="625032" y="4948570"/>
                </a:lnTo>
                <a:close/>
                <a:moveTo>
                  <a:pt x="487090" y="4939788"/>
                </a:moveTo>
                <a:lnTo>
                  <a:pt x="512078" y="4939788"/>
                </a:lnTo>
                <a:lnTo>
                  <a:pt x="511884" y="4948570"/>
                </a:lnTo>
                <a:lnTo>
                  <a:pt x="487090" y="4948570"/>
                </a:lnTo>
                <a:close/>
                <a:moveTo>
                  <a:pt x="573602" y="4939738"/>
                </a:moveTo>
                <a:lnTo>
                  <a:pt x="600045" y="4939738"/>
                </a:lnTo>
                <a:lnTo>
                  <a:pt x="600045" y="4966230"/>
                </a:lnTo>
                <a:lnTo>
                  <a:pt x="573602" y="4966230"/>
                </a:lnTo>
                <a:close/>
                <a:moveTo>
                  <a:pt x="737502" y="4930957"/>
                </a:moveTo>
                <a:cubicBezTo>
                  <a:pt x="737502" y="4930957"/>
                  <a:pt x="744197" y="4957740"/>
                  <a:pt x="745556" y="4963271"/>
                </a:cubicBezTo>
                <a:cubicBezTo>
                  <a:pt x="746915" y="4968803"/>
                  <a:pt x="750020" y="4975790"/>
                  <a:pt x="757395" y="4975790"/>
                </a:cubicBezTo>
                <a:lnTo>
                  <a:pt x="761713" y="4975790"/>
                </a:lnTo>
                <a:lnTo>
                  <a:pt x="761713" y="4985494"/>
                </a:lnTo>
                <a:lnTo>
                  <a:pt x="745556" y="4985494"/>
                </a:lnTo>
                <a:lnTo>
                  <a:pt x="745556" y="4994276"/>
                </a:lnTo>
                <a:lnTo>
                  <a:pt x="748516" y="4994276"/>
                </a:lnTo>
                <a:cubicBezTo>
                  <a:pt x="758603" y="4994291"/>
                  <a:pt x="767528" y="4987745"/>
                  <a:pt x="770544" y="4978119"/>
                </a:cubicBezTo>
                <a:cubicBezTo>
                  <a:pt x="772630" y="4969822"/>
                  <a:pt x="782286" y="4931103"/>
                  <a:pt x="782286" y="4931103"/>
                </a:cubicBezTo>
                <a:lnTo>
                  <a:pt x="771999" y="4930957"/>
                </a:lnTo>
                <a:lnTo>
                  <a:pt x="765401" y="4966231"/>
                </a:lnTo>
                <a:lnTo>
                  <a:pt x="754387" y="4966231"/>
                </a:lnTo>
                <a:lnTo>
                  <a:pt x="747788" y="4930957"/>
                </a:lnTo>
                <a:close/>
                <a:moveTo>
                  <a:pt x="730855" y="4930957"/>
                </a:moveTo>
                <a:cubicBezTo>
                  <a:pt x="719579" y="4930099"/>
                  <a:pt x="709743" y="4938544"/>
                  <a:pt x="708885" y="4949820"/>
                </a:cubicBezTo>
                <a:cubicBezTo>
                  <a:pt x="708842" y="4950389"/>
                  <a:pt x="708822" y="4950959"/>
                  <a:pt x="708827" y="4951530"/>
                </a:cubicBezTo>
                <a:lnTo>
                  <a:pt x="708827" y="4966086"/>
                </a:lnTo>
                <a:lnTo>
                  <a:pt x="702956" y="4966086"/>
                </a:lnTo>
                <a:lnTo>
                  <a:pt x="702956" y="4974916"/>
                </a:lnTo>
                <a:lnTo>
                  <a:pt x="733814" y="4974916"/>
                </a:lnTo>
                <a:lnTo>
                  <a:pt x="733814" y="4966086"/>
                </a:lnTo>
                <a:lnTo>
                  <a:pt x="717657" y="4966086"/>
                </a:lnTo>
                <a:lnTo>
                  <a:pt x="717657" y="4939788"/>
                </a:lnTo>
                <a:lnTo>
                  <a:pt x="730855" y="4939788"/>
                </a:lnTo>
                <a:close/>
                <a:moveTo>
                  <a:pt x="661180" y="4930957"/>
                </a:moveTo>
                <a:cubicBezTo>
                  <a:pt x="661180" y="4930957"/>
                  <a:pt x="667681" y="4955945"/>
                  <a:pt x="670010" y="4964921"/>
                </a:cubicBezTo>
                <a:cubicBezTo>
                  <a:pt x="670841" y="4971512"/>
                  <a:pt x="676623" y="4976341"/>
                  <a:pt x="683256" y="4975984"/>
                </a:cubicBezTo>
                <a:cubicBezTo>
                  <a:pt x="690534" y="4975984"/>
                  <a:pt x="694270" y="4973752"/>
                  <a:pt x="696454" y="4964921"/>
                </a:cubicBezTo>
                <a:cubicBezTo>
                  <a:pt x="698637" y="4956091"/>
                  <a:pt x="705284" y="4930957"/>
                  <a:pt x="705284" y="4930957"/>
                </a:cubicBezTo>
                <a:lnTo>
                  <a:pt x="694853" y="4930957"/>
                </a:lnTo>
                <a:lnTo>
                  <a:pt x="687526" y="4966231"/>
                </a:lnTo>
                <a:lnTo>
                  <a:pt x="678695" y="4966231"/>
                </a:lnTo>
                <a:lnTo>
                  <a:pt x="671466" y="4930957"/>
                </a:lnTo>
                <a:close/>
                <a:moveTo>
                  <a:pt x="445655" y="4930957"/>
                </a:moveTo>
                <a:lnTo>
                  <a:pt x="445655" y="4939739"/>
                </a:lnTo>
                <a:lnTo>
                  <a:pt x="458852" y="4939739"/>
                </a:lnTo>
                <a:lnTo>
                  <a:pt x="458852" y="4966231"/>
                </a:lnTo>
                <a:lnTo>
                  <a:pt x="450070" y="4966231"/>
                </a:lnTo>
                <a:lnTo>
                  <a:pt x="450070" y="4975013"/>
                </a:lnTo>
                <a:lnTo>
                  <a:pt x="476513" y="4975013"/>
                </a:lnTo>
                <a:lnTo>
                  <a:pt x="476513" y="4966231"/>
                </a:lnTo>
                <a:lnTo>
                  <a:pt x="467683" y="4966231"/>
                </a:lnTo>
                <a:lnTo>
                  <a:pt x="467683" y="4952257"/>
                </a:lnTo>
                <a:cubicBezTo>
                  <a:pt x="467683" y="4938672"/>
                  <a:pt x="458852" y="4930957"/>
                  <a:pt x="445655" y="4930957"/>
                </a:cubicBezTo>
                <a:close/>
                <a:moveTo>
                  <a:pt x="586848" y="4930228"/>
                </a:moveTo>
                <a:cubicBezTo>
                  <a:pt x="574253" y="4930202"/>
                  <a:pt x="564022" y="4940390"/>
                  <a:pt x="563995" y="4952984"/>
                </a:cubicBezTo>
                <a:cubicBezTo>
                  <a:pt x="563968" y="4965579"/>
                  <a:pt x="574156" y="4975810"/>
                  <a:pt x="586751" y="4975837"/>
                </a:cubicBezTo>
                <a:cubicBezTo>
                  <a:pt x="599345" y="4975864"/>
                  <a:pt x="609577" y="4965676"/>
                  <a:pt x="609603" y="4953081"/>
                </a:cubicBezTo>
                <a:cubicBezTo>
                  <a:pt x="609603" y="4953049"/>
                  <a:pt x="609603" y="4953017"/>
                  <a:pt x="609603" y="4952984"/>
                </a:cubicBezTo>
                <a:cubicBezTo>
                  <a:pt x="609874" y="4940688"/>
                  <a:pt x="600126" y="4930499"/>
                  <a:pt x="587829" y="4930228"/>
                </a:cubicBezTo>
                <a:cubicBezTo>
                  <a:pt x="587502" y="4930221"/>
                  <a:pt x="587175" y="4930221"/>
                  <a:pt x="586848" y="4930228"/>
                </a:cubicBezTo>
                <a:close/>
                <a:moveTo>
                  <a:pt x="500054" y="4930221"/>
                </a:moveTo>
                <a:cubicBezTo>
                  <a:pt x="499889" y="4930222"/>
                  <a:pt x="499724" y="4930224"/>
                  <a:pt x="499560" y="4930229"/>
                </a:cubicBezTo>
                <a:lnTo>
                  <a:pt x="499366" y="4930229"/>
                </a:lnTo>
                <a:cubicBezTo>
                  <a:pt x="487151" y="4929881"/>
                  <a:pt x="476967" y="4939500"/>
                  <a:pt x="476619" y="4951714"/>
                </a:cubicBezTo>
                <a:cubicBezTo>
                  <a:pt x="476613" y="4951895"/>
                  <a:pt x="476610" y="4952076"/>
                  <a:pt x="476610" y="4952257"/>
                </a:cubicBezTo>
                <a:cubicBezTo>
                  <a:pt x="476604" y="4964546"/>
                  <a:pt x="486355" y="4974620"/>
                  <a:pt x="498638" y="4975013"/>
                </a:cubicBezTo>
                <a:lnTo>
                  <a:pt x="517755" y="4975013"/>
                </a:lnTo>
                <a:lnTo>
                  <a:pt x="517755" y="4966231"/>
                </a:lnTo>
                <a:lnTo>
                  <a:pt x="487090" y="4966231"/>
                </a:lnTo>
                <a:lnTo>
                  <a:pt x="487090" y="4957400"/>
                </a:lnTo>
                <a:lnTo>
                  <a:pt x="522364" y="4957400"/>
                </a:lnTo>
                <a:lnTo>
                  <a:pt x="522364" y="4952257"/>
                </a:lnTo>
                <a:cubicBezTo>
                  <a:pt x="522289" y="4940011"/>
                  <a:pt x="512300" y="4930145"/>
                  <a:pt x="500054" y="4930221"/>
                </a:cubicBezTo>
                <a:close/>
                <a:moveTo>
                  <a:pt x="638045" y="4930220"/>
                </a:moveTo>
                <a:cubicBezTo>
                  <a:pt x="637864" y="4930221"/>
                  <a:pt x="637683" y="4930224"/>
                  <a:pt x="637502" y="4930229"/>
                </a:cubicBezTo>
                <a:cubicBezTo>
                  <a:pt x="625261" y="4929881"/>
                  <a:pt x="615055" y="4939521"/>
                  <a:pt x="614706" y="4951763"/>
                </a:cubicBezTo>
                <a:cubicBezTo>
                  <a:pt x="614702" y="4951927"/>
                  <a:pt x="614699" y="4952092"/>
                  <a:pt x="614698" y="4952257"/>
                </a:cubicBezTo>
                <a:cubicBezTo>
                  <a:pt x="614692" y="4964564"/>
                  <a:pt x="624473" y="4974646"/>
                  <a:pt x="636774" y="4975013"/>
                </a:cubicBezTo>
                <a:lnTo>
                  <a:pt x="655843" y="4975013"/>
                </a:lnTo>
                <a:lnTo>
                  <a:pt x="655843" y="4966231"/>
                </a:lnTo>
                <a:lnTo>
                  <a:pt x="624984" y="4966231"/>
                </a:lnTo>
                <a:lnTo>
                  <a:pt x="624984" y="4957400"/>
                </a:lnTo>
                <a:lnTo>
                  <a:pt x="660258" y="4957400"/>
                </a:lnTo>
                <a:lnTo>
                  <a:pt x="660258" y="4952257"/>
                </a:lnTo>
                <a:cubicBezTo>
                  <a:pt x="660209" y="4940038"/>
                  <a:pt x="650264" y="4930172"/>
                  <a:pt x="638045" y="4930220"/>
                </a:cubicBezTo>
                <a:close/>
                <a:moveTo>
                  <a:pt x="459046" y="4915139"/>
                </a:moveTo>
                <a:cubicBezTo>
                  <a:pt x="455590" y="4915112"/>
                  <a:pt x="452766" y="4917893"/>
                  <a:pt x="452739" y="4921350"/>
                </a:cubicBezTo>
                <a:cubicBezTo>
                  <a:pt x="452739" y="4921366"/>
                  <a:pt x="452739" y="4921382"/>
                  <a:pt x="452739" y="4921398"/>
                </a:cubicBezTo>
                <a:cubicBezTo>
                  <a:pt x="452739" y="4924836"/>
                  <a:pt x="455511" y="4927630"/>
                  <a:pt x="458949" y="4927657"/>
                </a:cubicBezTo>
                <a:cubicBezTo>
                  <a:pt x="462406" y="4927684"/>
                  <a:pt x="465230" y="4924903"/>
                  <a:pt x="465257" y="4921447"/>
                </a:cubicBezTo>
                <a:cubicBezTo>
                  <a:pt x="465283" y="4917990"/>
                  <a:pt x="462503" y="4915166"/>
                  <a:pt x="459046" y="4915139"/>
                </a:cubicBezTo>
                <a:close/>
                <a:moveTo>
                  <a:pt x="318127" y="4913726"/>
                </a:moveTo>
                <a:lnTo>
                  <a:pt x="318127" y="4925468"/>
                </a:lnTo>
                <a:lnTo>
                  <a:pt x="306337" y="4925468"/>
                </a:lnTo>
                <a:lnTo>
                  <a:pt x="306337" y="4937258"/>
                </a:lnTo>
                <a:lnTo>
                  <a:pt x="294595" y="4937258"/>
                </a:lnTo>
                <a:lnTo>
                  <a:pt x="294595" y="4949000"/>
                </a:lnTo>
                <a:lnTo>
                  <a:pt x="294595" y="4960742"/>
                </a:lnTo>
                <a:lnTo>
                  <a:pt x="306337" y="4960742"/>
                </a:lnTo>
                <a:lnTo>
                  <a:pt x="318127" y="4960742"/>
                </a:lnTo>
                <a:lnTo>
                  <a:pt x="318127" y="4949000"/>
                </a:lnTo>
                <a:lnTo>
                  <a:pt x="318127" y="4937258"/>
                </a:lnTo>
                <a:lnTo>
                  <a:pt x="329869" y="4937258"/>
                </a:lnTo>
                <a:lnTo>
                  <a:pt x="341611" y="4937258"/>
                </a:lnTo>
                <a:lnTo>
                  <a:pt x="341611" y="4925468"/>
                </a:lnTo>
                <a:lnTo>
                  <a:pt x="341611" y="4913726"/>
                </a:lnTo>
                <a:lnTo>
                  <a:pt x="329869" y="4913726"/>
                </a:lnTo>
                <a:close/>
                <a:moveTo>
                  <a:pt x="533912" y="4913441"/>
                </a:moveTo>
                <a:lnTo>
                  <a:pt x="533912" y="4931102"/>
                </a:lnTo>
                <a:lnTo>
                  <a:pt x="523626" y="4931102"/>
                </a:lnTo>
                <a:lnTo>
                  <a:pt x="523626" y="4939933"/>
                </a:lnTo>
                <a:lnTo>
                  <a:pt x="533912" y="4939933"/>
                </a:lnTo>
                <a:lnTo>
                  <a:pt x="533912" y="4953858"/>
                </a:lnTo>
                <a:cubicBezTo>
                  <a:pt x="533912" y="4967104"/>
                  <a:pt x="540511" y="4975207"/>
                  <a:pt x="555212" y="4975207"/>
                </a:cubicBezTo>
                <a:lnTo>
                  <a:pt x="561859" y="4975207"/>
                </a:lnTo>
                <a:lnTo>
                  <a:pt x="561859" y="4966376"/>
                </a:lnTo>
                <a:lnTo>
                  <a:pt x="542743" y="4966376"/>
                </a:lnTo>
                <a:lnTo>
                  <a:pt x="542743" y="4939787"/>
                </a:lnTo>
                <a:lnTo>
                  <a:pt x="557299" y="4939787"/>
                </a:lnTo>
                <a:lnTo>
                  <a:pt x="557299" y="4930957"/>
                </a:lnTo>
                <a:lnTo>
                  <a:pt x="542743" y="4930957"/>
                </a:lnTo>
                <a:lnTo>
                  <a:pt x="542743" y="4913441"/>
                </a:lnTo>
                <a:close/>
                <a:moveTo>
                  <a:pt x="416348" y="4913441"/>
                </a:moveTo>
                <a:lnTo>
                  <a:pt x="416348" y="4931102"/>
                </a:lnTo>
                <a:lnTo>
                  <a:pt x="406062" y="4931102"/>
                </a:lnTo>
                <a:lnTo>
                  <a:pt x="406062" y="4939933"/>
                </a:lnTo>
                <a:lnTo>
                  <a:pt x="416348" y="4939933"/>
                </a:lnTo>
                <a:lnTo>
                  <a:pt x="416348" y="4953130"/>
                </a:lnTo>
                <a:cubicBezTo>
                  <a:pt x="416348" y="4966376"/>
                  <a:pt x="422947" y="4975207"/>
                  <a:pt x="437648" y="4975207"/>
                </a:cubicBezTo>
                <a:lnTo>
                  <a:pt x="441336" y="4975207"/>
                </a:lnTo>
                <a:lnTo>
                  <a:pt x="441336" y="4966376"/>
                </a:lnTo>
                <a:lnTo>
                  <a:pt x="425179" y="4966376"/>
                </a:lnTo>
                <a:lnTo>
                  <a:pt x="425179" y="4939787"/>
                </a:lnTo>
                <a:lnTo>
                  <a:pt x="436920" y="4939787"/>
                </a:lnTo>
                <a:lnTo>
                  <a:pt x="436920" y="4930957"/>
                </a:lnTo>
                <a:lnTo>
                  <a:pt x="425179" y="4930957"/>
                </a:lnTo>
                <a:lnTo>
                  <a:pt x="425179" y="4913441"/>
                </a:lnTo>
                <a:close/>
                <a:moveTo>
                  <a:pt x="0" y="0"/>
                </a:moveTo>
                <a:lnTo>
                  <a:pt x="9144000" y="0"/>
                </a:lnTo>
                <a:lnTo>
                  <a:pt x="9144000" y="5143500"/>
                </a:lnTo>
                <a:lnTo>
                  <a:pt x="0" y="5143500"/>
                </a:lnTo>
                <a:close/>
              </a:path>
            </a:pathLst>
          </a:custGeom>
          <a:solidFill>
            <a:schemeClr val="bg1">
              <a:lumMod val="75000"/>
            </a:schemeClr>
          </a:solidFill>
        </p:spPr>
        <p:txBody>
          <a:bodyPr wrap="square" anchor="ctr">
            <a:noAutofit/>
          </a:bodyPr>
          <a:lstStyle>
            <a:lvl1pPr marL="0" indent="0" algn="ctr">
              <a:buNone/>
              <a:defRPr>
                <a:solidFill>
                  <a:schemeClr val="bg1"/>
                </a:solidFill>
              </a:defRPr>
            </a:lvl1pPr>
          </a:lstStyle>
          <a:p>
            <a:pPr marL="0" marR="0" lvl="0" indent="0" algn="ctr"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GB"/>
              <a:t>Click to add picture</a:t>
            </a:r>
          </a:p>
        </p:txBody>
      </p:sp>
      <p:sp>
        <p:nvSpPr>
          <p:cNvPr id="2" name="Title 1"/>
          <p:cNvSpPr>
            <a:spLocks noGrp="1"/>
          </p:cNvSpPr>
          <p:nvPr userDrawn="1">
            <p:ph type="title" hasCustomPrompt="1"/>
          </p:nvPr>
        </p:nvSpPr>
        <p:spPr>
          <a:xfrm>
            <a:off x="287338" y="735013"/>
            <a:ext cx="3273091" cy="1793182"/>
          </a:xfrm>
        </p:spPr>
        <p:txBody>
          <a:bodyPr/>
          <a:lstStyle>
            <a:lvl1pPr>
              <a:defRPr>
                <a:solidFill>
                  <a:schemeClr val="bg1"/>
                </a:solidFill>
              </a:defRPr>
            </a:lvl1pPr>
          </a:lstStyle>
          <a:p>
            <a:r>
              <a:rPr lang="en-GB"/>
              <a:t>Add your quote</a:t>
            </a:r>
          </a:p>
        </p:txBody>
      </p:sp>
      <p:sp>
        <p:nvSpPr>
          <p:cNvPr id="8" name="Text Placeholder 7">
            <a:extLst>
              <a:ext uri="{FF2B5EF4-FFF2-40B4-BE49-F238E27FC236}">
                <a16:creationId xmlns:a16="http://schemas.microsoft.com/office/drawing/2014/main" id="{A993DDC7-6347-4E7C-80D6-CA23706A068E}"/>
              </a:ext>
            </a:extLst>
          </p:cNvPr>
          <p:cNvSpPr>
            <a:spLocks noGrp="1"/>
          </p:cNvSpPr>
          <p:nvPr userDrawn="1">
            <p:ph type="body" sz="quarter" idx="13" hasCustomPrompt="1"/>
          </p:nvPr>
        </p:nvSpPr>
        <p:spPr>
          <a:xfrm>
            <a:off x="283829" y="231775"/>
            <a:ext cx="3276600" cy="365208"/>
          </a:xfrm>
        </p:spPr>
        <p:txBody>
          <a:bodyPr tIns="36000">
            <a:normAutofit/>
          </a:bodyPr>
          <a:lstStyle>
            <a:lvl1pPr marL="0" indent="0">
              <a:spcBef>
                <a:spcPts val="0"/>
              </a:spcBef>
              <a:buClr>
                <a:schemeClr val="accent6"/>
              </a:buClr>
              <a:buFont typeface="+mj-lt"/>
              <a:buNone/>
              <a:defRPr sz="1200">
                <a:solidFill>
                  <a:srgbClr val="E9EC6B"/>
                </a:solidFill>
              </a:defRPr>
            </a:lvl1pPr>
            <a:lvl2pPr marL="234950" indent="0">
              <a:buClr>
                <a:schemeClr val="accent6"/>
              </a:buClr>
              <a:buFont typeface="+mj-lt"/>
              <a:buNone/>
              <a:defRPr>
                <a:solidFill>
                  <a:schemeClr val="bg1"/>
                </a:solidFill>
              </a:defRPr>
            </a:lvl2pPr>
            <a:lvl3pPr marL="587375" indent="-174625">
              <a:buClr>
                <a:schemeClr val="accent6"/>
              </a:buClr>
              <a:buFont typeface="+mj-lt"/>
              <a:buAutoNum type="arabicPeriod"/>
              <a:defRPr>
                <a:solidFill>
                  <a:schemeClr val="bg1"/>
                </a:solidFill>
              </a:defRPr>
            </a:lvl3pPr>
            <a:lvl4pPr marL="768350" indent="-188913">
              <a:buClr>
                <a:schemeClr val="accent6"/>
              </a:buClr>
              <a:buFont typeface="+mj-lt"/>
              <a:buAutoNum type="arabicPeriod"/>
              <a:defRPr>
                <a:solidFill>
                  <a:schemeClr val="bg1"/>
                </a:solidFill>
              </a:defRPr>
            </a:lvl4pPr>
            <a:lvl5pPr marL="946150" indent="-177800">
              <a:buClr>
                <a:schemeClr val="accent6"/>
              </a:buClr>
              <a:buFont typeface="+mj-lt"/>
              <a:buAutoNum type="arabicPeriod"/>
              <a:defRPr>
                <a:solidFill>
                  <a:schemeClr val="bg1"/>
                </a:solidFill>
              </a:defRPr>
            </a:lvl5pPr>
          </a:lstStyle>
          <a:p>
            <a:pPr lvl="0"/>
            <a:r>
              <a:rPr lang="en-GB"/>
              <a:t>Add intro text</a:t>
            </a:r>
          </a:p>
        </p:txBody>
      </p:sp>
      <p:sp>
        <p:nvSpPr>
          <p:cNvPr id="9" name="Date Placeholder 8">
            <a:extLst>
              <a:ext uri="{FF2B5EF4-FFF2-40B4-BE49-F238E27FC236}">
                <a16:creationId xmlns:a16="http://schemas.microsoft.com/office/drawing/2014/main" id="{7DC43ACE-919E-4F14-B57A-476B078BDADC}"/>
              </a:ext>
            </a:extLst>
          </p:cNvPr>
          <p:cNvSpPr>
            <a:spLocks noGrp="1"/>
          </p:cNvSpPr>
          <p:nvPr userDrawn="1">
            <p:ph type="dt" sz="half" idx="14"/>
          </p:nvPr>
        </p:nvSpPr>
        <p:spPr/>
        <p:txBody>
          <a:bodyPr/>
          <a:lstStyle>
            <a:lvl1pPr>
              <a:defRPr>
                <a:solidFill>
                  <a:schemeClr val="bg1"/>
                </a:solidFill>
              </a:defRPr>
            </a:lvl1pPr>
          </a:lstStyle>
          <a:p>
            <a:r>
              <a:rPr lang="en-US"/>
              <a:t>December 14, 2021</a:t>
            </a:r>
            <a:endParaRPr lang="en-GB"/>
          </a:p>
        </p:txBody>
      </p:sp>
      <p:sp>
        <p:nvSpPr>
          <p:cNvPr id="10" name="Footer Placeholder 9">
            <a:extLst>
              <a:ext uri="{FF2B5EF4-FFF2-40B4-BE49-F238E27FC236}">
                <a16:creationId xmlns:a16="http://schemas.microsoft.com/office/drawing/2014/main" id="{08C85202-0B59-48F2-8674-991A71F862D0}"/>
              </a:ext>
            </a:extLst>
          </p:cNvPr>
          <p:cNvSpPr>
            <a:spLocks noGrp="1"/>
          </p:cNvSpPr>
          <p:nvPr userDrawn="1">
            <p:ph type="ftr" sz="quarter" idx="15"/>
          </p:nvPr>
        </p:nvSpPr>
        <p:spPr/>
        <p:txBody>
          <a:bodyPr/>
          <a:lstStyle>
            <a:lvl1pPr>
              <a:defRPr>
                <a:solidFill>
                  <a:schemeClr val="bg1"/>
                </a:solidFill>
              </a:defRPr>
            </a:lvl1pPr>
          </a:lstStyle>
          <a:p>
            <a:r>
              <a:rPr lang="en-GB"/>
              <a:t>Public</a:t>
            </a:r>
          </a:p>
        </p:txBody>
      </p:sp>
      <p:sp>
        <p:nvSpPr>
          <p:cNvPr id="11" name="Slide Number Placeholder 10">
            <a:extLst>
              <a:ext uri="{FF2B5EF4-FFF2-40B4-BE49-F238E27FC236}">
                <a16:creationId xmlns:a16="http://schemas.microsoft.com/office/drawing/2014/main" id="{96C77536-C884-4A81-AE68-002872FF9735}"/>
              </a:ext>
            </a:extLst>
          </p:cNvPr>
          <p:cNvSpPr>
            <a:spLocks noGrp="1"/>
          </p:cNvSpPr>
          <p:nvPr userDrawn="1">
            <p:ph type="sldNum" sz="quarter" idx="16"/>
          </p:nvPr>
        </p:nvSpPr>
        <p:spPr/>
        <p:txBody>
          <a:bodyPr/>
          <a:lstStyle>
            <a:lvl1pPr>
              <a:defRPr>
                <a:solidFill>
                  <a:schemeClr val="bg1"/>
                </a:solidFill>
              </a:defRPr>
            </a:lvl1pPr>
          </a:lstStyle>
          <a:p>
            <a:fld id="{61E25E67-CBB9-434B-BBF7-0A5E970272B8}" type="slidenum">
              <a:rPr lang="en-GB" smtClean="0"/>
              <a:pPr/>
              <a:t>‹#›</a:t>
            </a:fld>
            <a:endParaRPr lang="en-GB"/>
          </a:p>
        </p:txBody>
      </p:sp>
    </p:spTree>
    <p:extLst>
      <p:ext uri="{BB962C8B-B14F-4D97-AF65-F5344CB8AC3E}">
        <p14:creationId xmlns:p14="http://schemas.microsoft.com/office/powerpoint/2010/main" val="1972319599"/>
      </p:ext>
    </p:extLst>
  </p:cSld>
  <p:clrMapOvr>
    <a:masterClrMapping/>
  </p:clrMapOvr>
  <p:extLst>
    <p:ext uri="{DCECCB84-F9BA-43D5-87BE-67443E8EF086}">
      <p15:sldGuideLst xmlns:p15="http://schemas.microsoft.com/office/powerpoint/2012/main">
        <p15:guide id="1" pos="2449">
          <p15:clr>
            <a:srgbClr val="FBAE40"/>
          </p15:clr>
        </p15:guide>
        <p15:guide id="3" pos="4513">
          <p15:clr>
            <a:srgbClr val="FBAE40"/>
          </p15:clr>
        </p15:guide>
        <p15:guide id="4" pos="2245">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End slide 1">
    <p:bg>
      <p:bgPr>
        <a:solidFill>
          <a:schemeClr val="accent2">
            <a:alpha val="25000"/>
          </a:schemeClr>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3CBC1972-8065-4A53-B307-68AB4006EBA4}"/>
              </a:ext>
            </a:extLst>
          </p:cNvPr>
          <p:cNvSpPr/>
          <p:nvPr userDrawn="1"/>
        </p:nvSpPr>
        <p:spPr>
          <a:xfrm>
            <a:off x="4604362" y="0"/>
            <a:ext cx="453963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Picture Placeholder 33">
            <a:extLst>
              <a:ext uri="{FF2B5EF4-FFF2-40B4-BE49-F238E27FC236}">
                <a16:creationId xmlns:a16="http://schemas.microsoft.com/office/drawing/2014/main" id="{91380D2C-E53A-487E-B484-96C822075E1F}"/>
              </a:ext>
            </a:extLst>
          </p:cNvPr>
          <p:cNvSpPr>
            <a:spLocks noGrp="1"/>
          </p:cNvSpPr>
          <p:nvPr>
            <p:ph type="pic" sz="quarter" idx="14" hasCustomPrompt="1"/>
          </p:nvPr>
        </p:nvSpPr>
        <p:spPr>
          <a:xfrm>
            <a:off x="4572000" y="0"/>
            <a:ext cx="4572000" cy="5143500"/>
          </a:xfrm>
          <a:custGeom>
            <a:avLst/>
            <a:gdLst>
              <a:gd name="connsiteX0" fmla="*/ 137498 w 4572000"/>
              <a:gd name="connsiteY0" fmla="*/ 2070213 h 5143500"/>
              <a:gd name="connsiteX1" fmla="*/ 124631 w 4572000"/>
              <a:gd name="connsiteY1" fmla="*/ 2081770 h 5143500"/>
              <a:gd name="connsiteX2" fmla="*/ 124631 w 4572000"/>
              <a:gd name="connsiteY2" fmla="*/ 2081817 h 5143500"/>
              <a:gd name="connsiteX3" fmla="*/ 137158 w 4572000"/>
              <a:gd name="connsiteY3" fmla="*/ 2093986 h 5143500"/>
              <a:gd name="connsiteX4" fmla="*/ 149674 w 4572000"/>
              <a:gd name="connsiteY4" fmla="*/ 2082425 h 5143500"/>
              <a:gd name="connsiteX5" fmla="*/ 137498 w 4572000"/>
              <a:gd name="connsiteY5" fmla="*/ 2070213 h 5143500"/>
              <a:gd name="connsiteX6" fmla="*/ 137789 w 4572000"/>
              <a:gd name="connsiteY6" fmla="*/ 1765449 h 5143500"/>
              <a:gd name="connsiteX7" fmla="*/ 112056 w 4572000"/>
              <a:gd name="connsiteY7" fmla="*/ 1788657 h 5143500"/>
              <a:gd name="connsiteX8" fmla="*/ 112056 w 4572000"/>
              <a:gd name="connsiteY8" fmla="*/ 1788707 h 5143500"/>
              <a:gd name="connsiteX9" fmla="*/ 137157 w 4572000"/>
              <a:gd name="connsiteY9" fmla="*/ 1813090 h 5143500"/>
              <a:gd name="connsiteX10" fmla="*/ 162245 w 4572000"/>
              <a:gd name="connsiteY10" fmla="*/ 1789873 h 5143500"/>
              <a:gd name="connsiteX11" fmla="*/ 137789 w 4572000"/>
              <a:gd name="connsiteY11" fmla="*/ 1765449 h 5143500"/>
              <a:gd name="connsiteX12" fmla="*/ 137498 w 4572000"/>
              <a:gd name="connsiteY12" fmla="*/ 1484172 h 5143500"/>
              <a:gd name="connsiteX13" fmla="*/ 124631 w 4572000"/>
              <a:gd name="connsiteY13" fmla="*/ 1495729 h 5143500"/>
              <a:gd name="connsiteX14" fmla="*/ 124631 w 4572000"/>
              <a:gd name="connsiteY14" fmla="*/ 1495874 h 5143500"/>
              <a:gd name="connsiteX15" fmla="*/ 137157 w 4572000"/>
              <a:gd name="connsiteY15" fmla="*/ 1507945 h 5143500"/>
              <a:gd name="connsiteX16" fmla="*/ 149674 w 4572000"/>
              <a:gd name="connsiteY16" fmla="*/ 1496384 h 5143500"/>
              <a:gd name="connsiteX17" fmla="*/ 137498 w 4572000"/>
              <a:gd name="connsiteY17" fmla="*/ 1484172 h 5143500"/>
              <a:gd name="connsiteX18" fmla="*/ 137498 w 4572000"/>
              <a:gd name="connsiteY18" fmla="*/ 1191246 h 5143500"/>
              <a:gd name="connsiteX19" fmla="*/ 124631 w 4572000"/>
              <a:gd name="connsiteY19" fmla="*/ 1202803 h 5143500"/>
              <a:gd name="connsiteX20" fmla="*/ 124631 w 4572000"/>
              <a:gd name="connsiteY20" fmla="*/ 1202948 h 5143500"/>
              <a:gd name="connsiteX21" fmla="*/ 137157 w 4572000"/>
              <a:gd name="connsiteY21" fmla="*/ 1215019 h 5143500"/>
              <a:gd name="connsiteX22" fmla="*/ 149674 w 4572000"/>
              <a:gd name="connsiteY22" fmla="*/ 1203458 h 5143500"/>
              <a:gd name="connsiteX23" fmla="*/ 137498 w 4572000"/>
              <a:gd name="connsiteY23" fmla="*/ 1191246 h 5143500"/>
              <a:gd name="connsiteX24" fmla="*/ 137449 w 4572000"/>
              <a:gd name="connsiteY24" fmla="*/ 898320 h 5143500"/>
              <a:gd name="connsiteX25" fmla="*/ 124631 w 4572000"/>
              <a:gd name="connsiteY25" fmla="*/ 909924 h 5143500"/>
              <a:gd name="connsiteX26" fmla="*/ 137158 w 4572000"/>
              <a:gd name="connsiteY26" fmla="*/ 922093 h 5143500"/>
              <a:gd name="connsiteX27" fmla="*/ 149679 w 4572000"/>
              <a:gd name="connsiteY27" fmla="*/ 910486 h 5143500"/>
              <a:gd name="connsiteX28" fmla="*/ 137449 w 4572000"/>
              <a:gd name="connsiteY28" fmla="*/ 898320 h 5143500"/>
              <a:gd name="connsiteX29" fmla="*/ 137744 w 4572000"/>
              <a:gd name="connsiteY29" fmla="*/ 593738 h 5143500"/>
              <a:gd name="connsiteX30" fmla="*/ 112056 w 4572000"/>
              <a:gd name="connsiteY30" fmla="*/ 616998 h 5143500"/>
              <a:gd name="connsiteX31" fmla="*/ 137158 w 4572000"/>
              <a:gd name="connsiteY31" fmla="*/ 641384 h 5143500"/>
              <a:gd name="connsiteX32" fmla="*/ 162244 w 4572000"/>
              <a:gd name="connsiteY32" fmla="*/ 618121 h 5143500"/>
              <a:gd name="connsiteX33" fmla="*/ 137744 w 4572000"/>
              <a:gd name="connsiteY33" fmla="*/ 593738 h 5143500"/>
              <a:gd name="connsiteX34" fmla="*/ 137449 w 4572000"/>
              <a:gd name="connsiteY34" fmla="*/ 312467 h 5143500"/>
              <a:gd name="connsiteX35" fmla="*/ 124631 w 4572000"/>
              <a:gd name="connsiteY35" fmla="*/ 324071 h 5143500"/>
              <a:gd name="connsiteX36" fmla="*/ 137158 w 4572000"/>
              <a:gd name="connsiteY36" fmla="*/ 336240 h 5143500"/>
              <a:gd name="connsiteX37" fmla="*/ 149679 w 4572000"/>
              <a:gd name="connsiteY37" fmla="*/ 324633 h 5143500"/>
              <a:gd name="connsiteX38" fmla="*/ 137449 w 4572000"/>
              <a:gd name="connsiteY38" fmla="*/ 312467 h 5143500"/>
              <a:gd name="connsiteX39" fmla="*/ 0 w 4572000"/>
              <a:gd name="connsiteY39" fmla="*/ 0 h 5143500"/>
              <a:gd name="connsiteX40" fmla="*/ 4572000 w 4572000"/>
              <a:gd name="connsiteY40" fmla="*/ 0 h 5143500"/>
              <a:gd name="connsiteX41" fmla="*/ 4572000 w 4572000"/>
              <a:gd name="connsiteY41" fmla="*/ 5143500 h 5143500"/>
              <a:gd name="connsiteX42" fmla="*/ 0 w 4572000"/>
              <a:gd name="connsiteY42"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572000" h="5143500">
                <a:moveTo>
                  <a:pt x="137498" y="2070213"/>
                </a:moveTo>
                <a:cubicBezTo>
                  <a:pt x="130585" y="2070030"/>
                  <a:pt x="124824" y="2075207"/>
                  <a:pt x="124631" y="2081770"/>
                </a:cubicBezTo>
                <a:cubicBezTo>
                  <a:pt x="124631" y="2081784"/>
                  <a:pt x="124631" y="2081802"/>
                  <a:pt x="124631" y="2081817"/>
                </a:cubicBezTo>
                <a:cubicBezTo>
                  <a:pt x="124547" y="2088463"/>
                  <a:pt x="130161" y="2093912"/>
                  <a:pt x="137158" y="2093986"/>
                </a:cubicBezTo>
                <a:cubicBezTo>
                  <a:pt x="143939" y="2093982"/>
                  <a:pt x="149486" y="2088862"/>
                  <a:pt x="149674" y="2082425"/>
                </a:cubicBezTo>
                <a:cubicBezTo>
                  <a:pt x="149866" y="2075863"/>
                  <a:pt x="144413" y="2070395"/>
                  <a:pt x="137498" y="2070213"/>
                </a:cubicBezTo>
                <a:close/>
                <a:moveTo>
                  <a:pt x="137789" y="1765449"/>
                </a:moveTo>
                <a:cubicBezTo>
                  <a:pt x="123931" y="1765111"/>
                  <a:pt x="112411" y="1775503"/>
                  <a:pt x="112056" y="1788657"/>
                </a:cubicBezTo>
                <a:cubicBezTo>
                  <a:pt x="112056" y="1788675"/>
                  <a:pt x="112056" y="1788689"/>
                  <a:pt x="112056" y="1788707"/>
                </a:cubicBezTo>
                <a:cubicBezTo>
                  <a:pt x="111893" y="1802020"/>
                  <a:pt x="123132" y="1812936"/>
                  <a:pt x="137157" y="1813090"/>
                </a:cubicBezTo>
                <a:cubicBezTo>
                  <a:pt x="150769" y="1813086"/>
                  <a:pt x="161893" y="1802788"/>
                  <a:pt x="162245" y="1789873"/>
                </a:cubicBezTo>
                <a:cubicBezTo>
                  <a:pt x="162595" y="1776720"/>
                  <a:pt x="151651" y="1765781"/>
                  <a:pt x="137789" y="1765449"/>
                </a:cubicBezTo>
                <a:close/>
                <a:moveTo>
                  <a:pt x="137498" y="1484172"/>
                </a:moveTo>
                <a:cubicBezTo>
                  <a:pt x="130584" y="1483989"/>
                  <a:pt x="124823" y="1489166"/>
                  <a:pt x="124631" y="1495729"/>
                </a:cubicBezTo>
                <a:cubicBezTo>
                  <a:pt x="124631" y="1495776"/>
                  <a:pt x="124631" y="1495823"/>
                  <a:pt x="124631" y="1495874"/>
                </a:cubicBezTo>
                <a:cubicBezTo>
                  <a:pt x="124577" y="1502488"/>
                  <a:pt x="130184" y="1507895"/>
                  <a:pt x="137157" y="1507945"/>
                </a:cubicBezTo>
                <a:cubicBezTo>
                  <a:pt x="143938" y="1507941"/>
                  <a:pt x="149486" y="1502821"/>
                  <a:pt x="149674" y="1496384"/>
                </a:cubicBezTo>
                <a:cubicBezTo>
                  <a:pt x="149866" y="1489822"/>
                  <a:pt x="144412" y="1484354"/>
                  <a:pt x="137498" y="1484172"/>
                </a:cubicBezTo>
                <a:close/>
                <a:moveTo>
                  <a:pt x="137498" y="1191246"/>
                </a:moveTo>
                <a:cubicBezTo>
                  <a:pt x="130584" y="1191064"/>
                  <a:pt x="124823" y="1196240"/>
                  <a:pt x="124631" y="1202803"/>
                </a:cubicBezTo>
                <a:cubicBezTo>
                  <a:pt x="124631" y="1202850"/>
                  <a:pt x="124631" y="1202897"/>
                  <a:pt x="124631" y="1202948"/>
                </a:cubicBezTo>
                <a:cubicBezTo>
                  <a:pt x="124577" y="1209562"/>
                  <a:pt x="130184" y="1214969"/>
                  <a:pt x="137157" y="1215019"/>
                </a:cubicBezTo>
                <a:cubicBezTo>
                  <a:pt x="143938" y="1215015"/>
                  <a:pt x="149486" y="1209895"/>
                  <a:pt x="149674" y="1203458"/>
                </a:cubicBezTo>
                <a:cubicBezTo>
                  <a:pt x="149866" y="1196896"/>
                  <a:pt x="144412" y="1191428"/>
                  <a:pt x="137498" y="1191246"/>
                </a:cubicBezTo>
                <a:close/>
                <a:moveTo>
                  <a:pt x="137449" y="898320"/>
                </a:moveTo>
                <a:cubicBezTo>
                  <a:pt x="130535" y="898165"/>
                  <a:pt x="124795" y="903361"/>
                  <a:pt x="124631" y="909924"/>
                </a:cubicBezTo>
                <a:cubicBezTo>
                  <a:pt x="124552" y="916570"/>
                  <a:pt x="130161" y="922019"/>
                  <a:pt x="137158" y="922093"/>
                </a:cubicBezTo>
                <a:cubicBezTo>
                  <a:pt x="143959" y="922093"/>
                  <a:pt x="149516" y="916941"/>
                  <a:pt x="149679" y="910486"/>
                </a:cubicBezTo>
                <a:cubicBezTo>
                  <a:pt x="149841" y="903923"/>
                  <a:pt x="144367" y="898474"/>
                  <a:pt x="137449" y="898320"/>
                </a:cubicBezTo>
                <a:close/>
                <a:moveTo>
                  <a:pt x="137744" y="593738"/>
                </a:moveTo>
                <a:cubicBezTo>
                  <a:pt x="123881" y="593429"/>
                  <a:pt x="112381" y="603844"/>
                  <a:pt x="112056" y="616998"/>
                </a:cubicBezTo>
                <a:cubicBezTo>
                  <a:pt x="111918" y="630301"/>
                  <a:pt x="123142" y="641207"/>
                  <a:pt x="137158" y="641384"/>
                </a:cubicBezTo>
                <a:cubicBezTo>
                  <a:pt x="150789" y="641381"/>
                  <a:pt x="161924" y="631054"/>
                  <a:pt x="162244" y="618121"/>
                </a:cubicBezTo>
                <a:cubicBezTo>
                  <a:pt x="162570" y="604968"/>
                  <a:pt x="151602" y="594052"/>
                  <a:pt x="137744" y="593738"/>
                </a:cubicBezTo>
                <a:close/>
                <a:moveTo>
                  <a:pt x="137449" y="312467"/>
                </a:moveTo>
                <a:cubicBezTo>
                  <a:pt x="130535" y="312312"/>
                  <a:pt x="124795" y="317508"/>
                  <a:pt x="124631" y="324071"/>
                </a:cubicBezTo>
                <a:cubicBezTo>
                  <a:pt x="124552" y="330717"/>
                  <a:pt x="130161" y="336166"/>
                  <a:pt x="137158" y="336240"/>
                </a:cubicBezTo>
                <a:cubicBezTo>
                  <a:pt x="143959" y="336240"/>
                  <a:pt x="149516" y="331088"/>
                  <a:pt x="149679" y="324633"/>
                </a:cubicBezTo>
                <a:cubicBezTo>
                  <a:pt x="149841" y="318071"/>
                  <a:pt x="144367" y="312621"/>
                  <a:pt x="137449" y="312467"/>
                </a:cubicBezTo>
                <a:close/>
                <a:moveTo>
                  <a:pt x="0" y="0"/>
                </a:moveTo>
                <a:lnTo>
                  <a:pt x="4572000" y="0"/>
                </a:lnTo>
                <a:lnTo>
                  <a:pt x="4572000" y="5143500"/>
                </a:lnTo>
                <a:lnTo>
                  <a:pt x="0" y="5143500"/>
                </a:lnTo>
                <a:close/>
              </a:path>
            </a:pathLst>
          </a:custGeom>
          <a:solidFill>
            <a:schemeClr val="bg1">
              <a:lumMod val="85000"/>
            </a:schemeClr>
          </a:solidFill>
        </p:spPr>
        <p:txBody>
          <a:bodyPr wrap="square" anchor="ctr">
            <a:noAutofit/>
          </a:bodyPr>
          <a:lstStyle>
            <a:lvl1pPr marL="0" indent="0" algn="ctr">
              <a:buNone/>
              <a:defRPr/>
            </a:lvl1pPr>
          </a:lstStyle>
          <a:p>
            <a:r>
              <a:rPr lang="en-GB"/>
              <a:t>Click to add picture</a:t>
            </a:r>
          </a:p>
        </p:txBody>
      </p:sp>
      <p:sp>
        <p:nvSpPr>
          <p:cNvPr id="37" name="Dots">
            <a:extLst>
              <a:ext uri="{FF2B5EF4-FFF2-40B4-BE49-F238E27FC236}">
                <a16:creationId xmlns:a16="http://schemas.microsoft.com/office/drawing/2014/main" id="{EE9EFEE1-081D-43C2-B79D-9A03DAD0196F}"/>
              </a:ext>
              <a:ext uri="{C183D7F6-B498-43B3-948B-1728B52AA6E4}">
                <adec:decorative xmlns:adec="http://schemas.microsoft.com/office/drawing/2017/decorative" val="1"/>
              </a:ext>
            </a:extLst>
          </p:cNvPr>
          <p:cNvSpPr/>
          <p:nvPr userDrawn="1"/>
        </p:nvSpPr>
        <p:spPr>
          <a:xfrm rot="16200000">
            <a:off x="2916303" y="276035"/>
            <a:ext cx="1793181" cy="184272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accent1"/>
          </a:solidFill>
          <a:ln w="4800" cap="flat">
            <a:noFill/>
            <a:prstDash val="solid"/>
            <a:miter/>
          </a:ln>
        </p:spPr>
        <p:txBody>
          <a:bodyPr rtlCol="0" anchor="ctr"/>
          <a:lstStyle/>
          <a:p>
            <a:endParaRPr lang="en-GB"/>
          </a:p>
        </p:txBody>
      </p:sp>
      <p:grpSp>
        <p:nvGrpSpPr>
          <p:cNvPr id="11" name="Graphic 19">
            <a:extLst>
              <a:ext uri="{FF2B5EF4-FFF2-40B4-BE49-F238E27FC236}">
                <a16:creationId xmlns:a16="http://schemas.microsoft.com/office/drawing/2014/main" id="{E1AED2E5-EACC-4379-8B86-BDCC33C414F2}"/>
              </a:ext>
              <a:ext uri="{C183D7F6-B498-43B3-948B-1728B52AA6E4}">
                <adec:decorative xmlns:adec="http://schemas.microsoft.com/office/drawing/2017/decorative" val="1"/>
              </a:ext>
            </a:extLst>
          </p:cNvPr>
          <p:cNvGrpSpPr/>
          <p:nvPr/>
        </p:nvGrpSpPr>
        <p:grpSpPr>
          <a:xfrm>
            <a:off x="571125" y="4482250"/>
            <a:ext cx="1535077" cy="256610"/>
            <a:chOff x="301852" y="4913727"/>
            <a:chExt cx="487916" cy="81562"/>
          </a:xfrm>
          <a:solidFill>
            <a:schemeClr val="accent1"/>
          </a:solidFill>
        </p:grpSpPr>
        <p:sp>
          <p:nvSpPr>
            <p:cNvPr id="12" name="Freeform: Shape 11">
              <a:extLst>
                <a:ext uri="{FF2B5EF4-FFF2-40B4-BE49-F238E27FC236}">
                  <a16:creationId xmlns:a16="http://schemas.microsoft.com/office/drawing/2014/main" id="{1B6BA168-9CE4-44AB-B941-D8DA4F05E79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7C94091C-6139-4AFE-89FC-2B31F67136BA}"/>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2373ACD1-A8F0-4238-BB65-845CC0309217}"/>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567C362-E84E-440A-8FB1-AEE702C8EE7E}"/>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294458EE-BAB5-4F5D-8AD0-E3DCB92505A2}"/>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677978A7-70C7-4F30-927E-37994B0EC79F}"/>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6B868A66-D56A-4AE3-B9EB-8DA8B77CCAE9}"/>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3A65657E-3350-49C4-80F1-230CA744F304}"/>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57EA226B-3CD7-4150-951D-C7E8373D179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95910130-9080-4F24-B7C6-72FEB75AD2CD}"/>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C84E3B8-A874-464A-9343-39D84B674DC7}"/>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82C8E9EB-3D75-4469-B770-80DA62F0B1DA}"/>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5D489DD3-7B6F-4BB5-B7A3-F00CCFB28C8E}"/>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E26E3C15-90E3-49A7-B611-6558D0D1043A}"/>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1B95DFB8-9A64-4C6F-A877-531F37AD0F20}"/>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126215F6-3A3D-44A7-8588-FB218EE36DC1}"/>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7C6B71A1-9996-4901-B9D3-54FC81E74F1A}"/>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31D2AC48-6726-4552-87BB-E6D57D78A20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DA4CC45-8BAB-4AE6-B09B-2C920E8D1F09}"/>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B5DD9E6-B7AC-48D1-8849-FD3548138D28}"/>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33" name="Title 1">
            <a:extLst>
              <a:ext uri="{FF2B5EF4-FFF2-40B4-BE49-F238E27FC236}">
                <a16:creationId xmlns:a16="http://schemas.microsoft.com/office/drawing/2014/main" id="{1053A396-A4E8-411D-9AC4-A95D53FA725A}"/>
              </a:ext>
            </a:extLst>
          </p:cNvPr>
          <p:cNvSpPr>
            <a:spLocks noGrp="1"/>
          </p:cNvSpPr>
          <p:nvPr>
            <p:ph type="ctrTitle" hasCustomPrompt="1"/>
          </p:nvPr>
        </p:nvSpPr>
        <p:spPr>
          <a:xfrm>
            <a:off x="576261" y="231776"/>
            <a:ext cx="2824965" cy="2583344"/>
          </a:xfrm>
        </p:spPr>
        <p:txBody>
          <a:bodyPr anchor="b"/>
          <a:lstStyle>
            <a:lvl1pPr algn="l">
              <a:defRPr sz="4400" b="0">
                <a:solidFill>
                  <a:schemeClr val="accent1"/>
                </a:solidFill>
              </a:defRPr>
            </a:lvl1pPr>
          </a:lstStyle>
          <a:p>
            <a:r>
              <a:rPr lang="en-GB"/>
              <a:t>Add text for example Thank you</a:t>
            </a:r>
          </a:p>
        </p:txBody>
      </p:sp>
      <p:sp>
        <p:nvSpPr>
          <p:cNvPr id="36" name="Text Placeholder 33">
            <a:extLst>
              <a:ext uri="{FF2B5EF4-FFF2-40B4-BE49-F238E27FC236}">
                <a16:creationId xmlns:a16="http://schemas.microsoft.com/office/drawing/2014/main" id="{2B055659-967E-4FB4-B761-219916CE0D3C}"/>
              </a:ext>
            </a:extLst>
          </p:cNvPr>
          <p:cNvSpPr>
            <a:spLocks noGrp="1"/>
          </p:cNvSpPr>
          <p:nvPr>
            <p:ph type="body" sz="quarter" idx="13" hasCustomPrompt="1"/>
          </p:nvPr>
        </p:nvSpPr>
        <p:spPr>
          <a:xfrm>
            <a:off x="576261" y="3890836"/>
            <a:ext cx="2705129" cy="365125"/>
          </a:xfrm>
        </p:spPr>
        <p:txBody>
          <a:bodyPr anchor="b">
            <a:normAutofit/>
          </a:bodyPr>
          <a:lstStyle>
            <a:lvl1pPr marL="0" indent="0">
              <a:spcBef>
                <a:spcPts val="0"/>
              </a:spcBef>
              <a:buNone/>
              <a:defRPr sz="1100">
                <a:solidFill>
                  <a:srgbClr val="808080"/>
                </a:solidFill>
              </a:defRPr>
            </a:lvl1pPr>
            <a:lvl2pPr marL="179388" indent="0">
              <a:buNone/>
              <a:defRPr/>
            </a:lvl2pPr>
            <a:lvl3pPr marL="360362" indent="0">
              <a:buNone/>
              <a:defRPr/>
            </a:lvl3pPr>
            <a:lvl4pPr marL="539750" indent="0">
              <a:buNone/>
              <a:defRPr/>
            </a:lvl4pPr>
            <a:lvl5pPr marL="719137" indent="0">
              <a:buNone/>
              <a:defRPr/>
            </a:lvl5pPr>
          </a:lstStyle>
          <a:p>
            <a:pPr lvl="0"/>
            <a:r>
              <a:rPr lang="en-GB"/>
              <a:t>Click to add date and/or presenters name</a:t>
            </a:r>
          </a:p>
        </p:txBody>
      </p:sp>
    </p:spTree>
    <p:extLst>
      <p:ext uri="{BB962C8B-B14F-4D97-AF65-F5344CB8AC3E}">
        <p14:creationId xmlns:p14="http://schemas.microsoft.com/office/powerpoint/2010/main" val="3780360459"/>
      </p:ext>
    </p:extLst>
  </p:cSld>
  <p:clrMapOvr>
    <a:masterClrMapping/>
  </p:clrMapOvr>
  <p:extLst>
    <p:ext uri="{DCECCB84-F9BA-43D5-87BE-67443E8EF086}">
      <p15:sldGuideLst xmlns:p15="http://schemas.microsoft.com/office/powerpoint/2012/main">
        <p15:guide id="1" pos="363">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End slide 2">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1629A0C0-C4FA-4BD5-B2B6-6748A116A518}"/>
              </a:ext>
            </a:extLst>
          </p:cNvPr>
          <p:cNvSpPr/>
          <p:nvPr userDrawn="1"/>
        </p:nvSpPr>
        <p:spPr>
          <a:xfrm>
            <a:off x="4604362" y="0"/>
            <a:ext cx="4539638"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Picture Placeholder 33">
            <a:extLst>
              <a:ext uri="{FF2B5EF4-FFF2-40B4-BE49-F238E27FC236}">
                <a16:creationId xmlns:a16="http://schemas.microsoft.com/office/drawing/2014/main" id="{91380D2C-E53A-487E-B484-96C822075E1F}"/>
              </a:ext>
            </a:extLst>
          </p:cNvPr>
          <p:cNvSpPr>
            <a:spLocks noGrp="1"/>
          </p:cNvSpPr>
          <p:nvPr>
            <p:ph type="pic" sz="quarter" idx="14" hasCustomPrompt="1"/>
          </p:nvPr>
        </p:nvSpPr>
        <p:spPr>
          <a:xfrm>
            <a:off x="4572000" y="0"/>
            <a:ext cx="4572000" cy="5143500"/>
          </a:xfrm>
          <a:custGeom>
            <a:avLst/>
            <a:gdLst>
              <a:gd name="connsiteX0" fmla="*/ 137498 w 4572000"/>
              <a:gd name="connsiteY0" fmla="*/ 2070213 h 5143500"/>
              <a:gd name="connsiteX1" fmla="*/ 124631 w 4572000"/>
              <a:gd name="connsiteY1" fmla="*/ 2081770 h 5143500"/>
              <a:gd name="connsiteX2" fmla="*/ 124631 w 4572000"/>
              <a:gd name="connsiteY2" fmla="*/ 2081817 h 5143500"/>
              <a:gd name="connsiteX3" fmla="*/ 137158 w 4572000"/>
              <a:gd name="connsiteY3" fmla="*/ 2093986 h 5143500"/>
              <a:gd name="connsiteX4" fmla="*/ 149674 w 4572000"/>
              <a:gd name="connsiteY4" fmla="*/ 2082425 h 5143500"/>
              <a:gd name="connsiteX5" fmla="*/ 137498 w 4572000"/>
              <a:gd name="connsiteY5" fmla="*/ 2070213 h 5143500"/>
              <a:gd name="connsiteX6" fmla="*/ 137789 w 4572000"/>
              <a:gd name="connsiteY6" fmla="*/ 1765449 h 5143500"/>
              <a:gd name="connsiteX7" fmla="*/ 112056 w 4572000"/>
              <a:gd name="connsiteY7" fmla="*/ 1788657 h 5143500"/>
              <a:gd name="connsiteX8" fmla="*/ 112056 w 4572000"/>
              <a:gd name="connsiteY8" fmla="*/ 1788707 h 5143500"/>
              <a:gd name="connsiteX9" fmla="*/ 137157 w 4572000"/>
              <a:gd name="connsiteY9" fmla="*/ 1813090 h 5143500"/>
              <a:gd name="connsiteX10" fmla="*/ 162245 w 4572000"/>
              <a:gd name="connsiteY10" fmla="*/ 1789873 h 5143500"/>
              <a:gd name="connsiteX11" fmla="*/ 137789 w 4572000"/>
              <a:gd name="connsiteY11" fmla="*/ 1765449 h 5143500"/>
              <a:gd name="connsiteX12" fmla="*/ 137498 w 4572000"/>
              <a:gd name="connsiteY12" fmla="*/ 1484172 h 5143500"/>
              <a:gd name="connsiteX13" fmla="*/ 124631 w 4572000"/>
              <a:gd name="connsiteY13" fmla="*/ 1495729 h 5143500"/>
              <a:gd name="connsiteX14" fmla="*/ 124631 w 4572000"/>
              <a:gd name="connsiteY14" fmla="*/ 1495874 h 5143500"/>
              <a:gd name="connsiteX15" fmla="*/ 137157 w 4572000"/>
              <a:gd name="connsiteY15" fmla="*/ 1507945 h 5143500"/>
              <a:gd name="connsiteX16" fmla="*/ 149674 w 4572000"/>
              <a:gd name="connsiteY16" fmla="*/ 1496384 h 5143500"/>
              <a:gd name="connsiteX17" fmla="*/ 137498 w 4572000"/>
              <a:gd name="connsiteY17" fmla="*/ 1484172 h 5143500"/>
              <a:gd name="connsiteX18" fmla="*/ 137498 w 4572000"/>
              <a:gd name="connsiteY18" fmla="*/ 1191246 h 5143500"/>
              <a:gd name="connsiteX19" fmla="*/ 124631 w 4572000"/>
              <a:gd name="connsiteY19" fmla="*/ 1202803 h 5143500"/>
              <a:gd name="connsiteX20" fmla="*/ 124631 w 4572000"/>
              <a:gd name="connsiteY20" fmla="*/ 1202948 h 5143500"/>
              <a:gd name="connsiteX21" fmla="*/ 137157 w 4572000"/>
              <a:gd name="connsiteY21" fmla="*/ 1215019 h 5143500"/>
              <a:gd name="connsiteX22" fmla="*/ 149674 w 4572000"/>
              <a:gd name="connsiteY22" fmla="*/ 1203458 h 5143500"/>
              <a:gd name="connsiteX23" fmla="*/ 137498 w 4572000"/>
              <a:gd name="connsiteY23" fmla="*/ 1191246 h 5143500"/>
              <a:gd name="connsiteX24" fmla="*/ 137449 w 4572000"/>
              <a:gd name="connsiteY24" fmla="*/ 898320 h 5143500"/>
              <a:gd name="connsiteX25" fmla="*/ 124631 w 4572000"/>
              <a:gd name="connsiteY25" fmla="*/ 909924 h 5143500"/>
              <a:gd name="connsiteX26" fmla="*/ 137158 w 4572000"/>
              <a:gd name="connsiteY26" fmla="*/ 922093 h 5143500"/>
              <a:gd name="connsiteX27" fmla="*/ 149679 w 4572000"/>
              <a:gd name="connsiteY27" fmla="*/ 910486 h 5143500"/>
              <a:gd name="connsiteX28" fmla="*/ 137449 w 4572000"/>
              <a:gd name="connsiteY28" fmla="*/ 898320 h 5143500"/>
              <a:gd name="connsiteX29" fmla="*/ 137744 w 4572000"/>
              <a:gd name="connsiteY29" fmla="*/ 593738 h 5143500"/>
              <a:gd name="connsiteX30" fmla="*/ 112056 w 4572000"/>
              <a:gd name="connsiteY30" fmla="*/ 616998 h 5143500"/>
              <a:gd name="connsiteX31" fmla="*/ 137158 w 4572000"/>
              <a:gd name="connsiteY31" fmla="*/ 641384 h 5143500"/>
              <a:gd name="connsiteX32" fmla="*/ 162244 w 4572000"/>
              <a:gd name="connsiteY32" fmla="*/ 618121 h 5143500"/>
              <a:gd name="connsiteX33" fmla="*/ 137744 w 4572000"/>
              <a:gd name="connsiteY33" fmla="*/ 593738 h 5143500"/>
              <a:gd name="connsiteX34" fmla="*/ 137449 w 4572000"/>
              <a:gd name="connsiteY34" fmla="*/ 312467 h 5143500"/>
              <a:gd name="connsiteX35" fmla="*/ 124631 w 4572000"/>
              <a:gd name="connsiteY35" fmla="*/ 324071 h 5143500"/>
              <a:gd name="connsiteX36" fmla="*/ 137158 w 4572000"/>
              <a:gd name="connsiteY36" fmla="*/ 336240 h 5143500"/>
              <a:gd name="connsiteX37" fmla="*/ 149679 w 4572000"/>
              <a:gd name="connsiteY37" fmla="*/ 324633 h 5143500"/>
              <a:gd name="connsiteX38" fmla="*/ 137449 w 4572000"/>
              <a:gd name="connsiteY38" fmla="*/ 312467 h 5143500"/>
              <a:gd name="connsiteX39" fmla="*/ 0 w 4572000"/>
              <a:gd name="connsiteY39" fmla="*/ 0 h 5143500"/>
              <a:gd name="connsiteX40" fmla="*/ 4572000 w 4572000"/>
              <a:gd name="connsiteY40" fmla="*/ 0 h 5143500"/>
              <a:gd name="connsiteX41" fmla="*/ 4572000 w 4572000"/>
              <a:gd name="connsiteY41" fmla="*/ 5143500 h 5143500"/>
              <a:gd name="connsiteX42" fmla="*/ 0 w 4572000"/>
              <a:gd name="connsiteY42"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572000" h="5143500">
                <a:moveTo>
                  <a:pt x="137498" y="2070213"/>
                </a:moveTo>
                <a:cubicBezTo>
                  <a:pt x="130585" y="2070030"/>
                  <a:pt x="124824" y="2075207"/>
                  <a:pt x="124631" y="2081770"/>
                </a:cubicBezTo>
                <a:cubicBezTo>
                  <a:pt x="124631" y="2081784"/>
                  <a:pt x="124631" y="2081802"/>
                  <a:pt x="124631" y="2081817"/>
                </a:cubicBezTo>
                <a:cubicBezTo>
                  <a:pt x="124547" y="2088463"/>
                  <a:pt x="130161" y="2093912"/>
                  <a:pt x="137158" y="2093986"/>
                </a:cubicBezTo>
                <a:cubicBezTo>
                  <a:pt x="143939" y="2093982"/>
                  <a:pt x="149486" y="2088862"/>
                  <a:pt x="149674" y="2082425"/>
                </a:cubicBezTo>
                <a:cubicBezTo>
                  <a:pt x="149866" y="2075863"/>
                  <a:pt x="144413" y="2070395"/>
                  <a:pt x="137498" y="2070213"/>
                </a:cubicBezTo>
                <a:close/>
                <a:moveTo>
                  <a:pt x="137789" y="1765449"/>
                </a:moveTo>
                <a:cubicBezTo>
                  <a:pt x="123931" y="1765111"/>
                  <a:pt x="112411" y="1775503"/>
                  <a:pt x="112056" y="1788657"/>
                </a:cubicBezTo>
                <a:cubicBezTo>
                  <a:pt x="112056" y="1788675"/>
                  <a:pt x="112056" y="1788689"/>
                  <a:pt x="112056" y="1788707"/>
                </a:cubicBezTo>
                <a:cubicBezTo>
                  <a:pt x="111893" y="1802020"/>
                  <a:pt x="123132" y="1812936"/>
                  <a:pt x="137157" y="1813090"/>
                </a:cubicBezTo>
                <a:cubicBezTo>
                  <a:pt x="150769" y="1813086"/>
                  <a:pt x="161893" y="1802788"/>
                  <a:pt x="162245" y="1789873"/>
                </a:cubicBezTo>
                <a:cubicBezTo>
                  <a:pt x="162595" y="1776720"/>
                  <a:pt x="151651" y="1765781"/>
                  <a:pt x="137789" y="1765449"/>
                </a:cubicBezTo>
                <a:close/>
                <a:moveTo>
                  <a:pt x="137498" y="1484172"/>
                </a:moveTo>
                <a:cubicBezTo>
                  <a:pt x="130584" y="1483989"/>
                  <a:pt x="124823" y="1489166"/>
                  <a:pt x="124631" y="1495729"/>
                </a:cubicBezTo>
                <a:cubicBezTo>
                  <a:pt x="124631" y="1495776"/>
                  <a:pt x="124631" y="1495823"/>
                  <a:pt x="124631" y="1495874"/>
                </a:cubicBezTo>
                <a:cubicBezTo>
                  <a:pt x="124577" y="1502488"/>
                  <a:pt x="130184" y="1507895"/>
                  <a:pt x="137157" y="1507945"/>
                </a:cubicBezTo>
                <a:cubicBezTo>
                  <a:pt x="143938" y="1507941"/>
                  <a:pt x="149486" y="1502821"/>
                  <a:pt x="149674" y="1496384"/>
                </a:cubicBezTo>
                <a:cubicBezTo>
                  <a:pt x="149866" y="1489822"/>
                  <a:pt x="144412" y="1484354"/>
                  <a:pt x="137498" y="1484172"/>
                </a:cubicBezTo>
                <a:close/>
                <a:moveTo>
                  <a:pt x="137498" y="1191246"/>
                </a:moveTo>
                <a:cubicBezTo>
                  <a:pt x="130584" y="1191064"/>
                  <a:pt x="124823" y="1196240"/>
                  <a:pt x="124631" y="1202803"/>
                </a:cubicBezTo>
                <a:cubicBezTo>
                  <a:pt x="124631" y="1202850"/>
                  <a:pt x="124631" y="1202897"/>
                  <a:pt x="124631" y="1202948"/>
                </a:cubicBezTo>
                <a:cubicBezTo>
                  <a:pt x="124577" y="1209562"/>
                  <a:pt x="130184" y="1214969"/>
                  <a:pt x="137157" y="1215019"/>
                </a:cubicBezTo>
                <a:cubicBezTo>
                  <a:pt x="143938" y="1215015"/>
                  <a:pt x="149486" y="1209895"/>
                  <a:pt x="149674" y="1203458"/>
                </a:cubicBezTo>
                <a:cubicBezTo>
                  <a:pt x="149866" y="1196896"/>
                  <a:pt x="144412" y="1191428"/>
                  <a:pt x="137498" y="1191246"/>
                </a:cubicBezTo>
                <a:close/>
                <a:moveTo>
                  <a:pt x="137449" y="898320"/>
                </a:moveTo>
                <a:cubicBezTo>
                  <a:pt x="130535" y="898165"/>
                  <a:pt x="124795" y="903361"/>
                  <a:pt x="124631" y="909924"/>
                </a:cubicBezTo>
                <a:cubicBezTo>
                  <a:pt x="124552" y="916570"/>
                  <a:pt x="130161" y="922019"/>
                  <a:pt x="137158" y="922093"/>
                </a:cubicBezTo>
                <a:cubicBezTo>
                  <a:pt x="143959" y="922093"/>
                  <a:pt x="149516" y="916941"/>
                  <a:pt x="149679" y="910486"/>
                </a:cubicBezTo>
                <a:cubicBezTo>
                  <a:pt x="149841" y="903923"/>
                  <a:pt x="144367" y="898474"/>
                  <a:pt x="137449" y="898320"/>
                </a:cubicBezTo>
                <a:close/>
                <a:moveTo>
                  <a:pt x="137744" y="593738"/>
                </a:moveTo>
                <a:cubicBezTo>
                  <a:pt x="123881" y="593429"/>
                  <a:pt x="112381" y="603844"/>
                  <a:pt x="112056" y="616998"/>
                </a:cubicBezTo>
                <a:cubicBezTo>
                  <a:pt x="111918" y="630301"/>
                  <a:pt x="123142" y="641207"/>
                  <a:pt x="137158" y="641384"/>
                </a:cubicBezTo>
                <a:cubicBezTo>
                  <a:pt x="150789" y="641381"/>
                  <a:pt x="161924" y="631054"/>
                  <a:pt x="162244" y="618121"/>
                </a:cubicBezTo>
                <a:cubicBezTo>
                  <a:pt x="162570" y="604968"/>
                  <a:pt x="151602" y="594052"/>
                  <a:pt x="137744" y="593738"/>
                </a:cubicBezTo>
                <a:close/>
                <a:moveTo>
                  <a:pt x="137449" y="312467"/>
                </a:moveTo>
                <a:cubicBezTo>
                  <a:pt x="130535" y="312312"/>
                  <a:pt x="124795" y="317508"/>
                  <a:pt x="124631" y="324071"/>
                </a:cubicBezTo>
                <a:cubicBezTo>
                  <a:pt x="124552" y="330717"/>
                  <a:pt x="130161" y="336166"/>
                  <a:pt x="137158" y="336240"/>
                </a:cubicBezTo>
                <a:cubicBezTo>
                  <a:pt x="143959" y="336240"/>
                  <a:pt x="149516" y="331088"/>
                  <a:pt x="149679" y="324633"/>
                </a:cubicBezTo>
                <a:cubicBezTo>
                  <a:pt x="149841" y="318071"/>
                  <a:pt x="144367" y="312621"/>
                  <a:pt x="137449" y="312467"/>
                </a:cubicBezTo>
                <a:close/>
                <a:moveTo>
                  <a:pt x="0" y="0"/>
                </a:moveTo>
                <a:lnTo>
                  <a:pt x="4572000" y="0"/>
                </a:lnTo>
                <a:lnTo>
                  <a:pt x="4572000" y="5143500"/>
                </a:lnTo>
                <a:lnTo>
                  <a:pt x="0" y="5143500"/>
                </a:lnTo>
                <a:close/>
              </a:path>
            </a:pathLst>
          </a:custGeom>
          <a:solidFill>
            <a:schemeClr val="bg1">
              <a:lumMod val="85000"/>
            </a:schemeClr>
          </a:solidFill>
        </p:spPr>
        <p:txBody>
          <a:bodyPr wrap="square" anchor="ctr">
            <a:noAutofit/>
          </a:bodyPr>
          <a:lstStyle>
            <a:lvl1pPr marL="0" indent="0" algn="ctr">
              <a:buNone/>
              <a:defRPr/>
            </a:lvl1pPr>
          </a:lstStyle>
          <a:p>
            <a:r>
              <a:rPr lang="en-GB"/>
              <a:t>Click to add picture</a:t>
            </a:r>
          </a:p>
        </p:txBody>
      </p:sp>
      <p:sp>
        <p:nvSpPr>
          <p:cNvPr id="37" name="Dots">
            <a:extLst>
              <a:ext uri="{FF2B5EF4-FFF2-40B4-BE49-F238E27FC236}">
                <a16:creationId xmlns:a16="http://schemas.microsoft.com/office/drawing/2014/main" id="{EE9EFEE1-081D-43C2-B79D-9A03DAD0196F}"/>
              </a:ext>
              <a:ext uri="{C183D7F6-B498-43B3-948B-1728B52AA6E4}">
                <adec:decorative xmlns:adec="http://schemas.microsoft.com/office/drawing/2017/decorative" val="1"/>
              </a:ext>
            </a:extLst>
          </p:cNvPr>
          <p:cNvSpPr/>
          <p:nvPr userDrawn="1"/>
        </p:nvSpPr>
        <p:spPr>
          <a:xfrm rot="16200000">
            <a:off x="2916303" y="276035"/>
            <a:ext cx="1793181" cy="184272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tx2"/>
          </a:solidFill>
          <a:ln w="4800" cap="flat">
            <a:noFill/>
            <a:prstDash val="solid"/>
            <a:miter/>
          </a:ln>
        </p:spPr>
        <p:txBody>
          <a:bodyPr rtlCol="0" anchor="ctr"/>
          <a:lstStyle/>
          <a:p>
            <a:endParaRPr lang="en-GB"/>
          </a:p>
        </p:txBody>
      </p:sp>
      <p:grpSp>
        <p:nvGrpSpPr>
          <p:cNvPr id="11" name="Graphic 19">
            <a:extLst>
              <a:ext uri="{FF2B5EF4-FFF2-40B4-BE49-F238E27FC236}">
                <a16:creationId xmlns:a16="http://schemas.microsoft.com/office/drawing/2014/main" id="{E1AED2E5-EACC-4379-8B86-BDCC33C414F2}"/>
              </a:ext>
              <a:ext uri="{C183D7F6-B498-43B3-948B-1728B52AA6E4}">
                <adec:decorative xmlns:adec="http://schemas.microsoft.com/office/drawing/2017/decorative" val="1"/>
              </a:ext>
            </a:extLst>
          </p:cNvPr>
          <p:cNvGrpSpPr/>
          <p:nvPr/>
        </p:nvGrpSpPr>
        <p:grpSpPr>
          <a:xfrm>
            <a:off x="571125" y="4482250"/>
            <a:ext cx="1535077" cy="256610"/>
            <a:chOff x="301852" y="4913727"/>
            <a:chExt cx="487916" cy="81562"/>
          </a:xfrm>
          <a:solidFill>
            <a:schemeClr val="bg1"/>
          </a:solidFill>
        </p:grpSpPr>
        <p:sp>
          <p:nvSpPr>
            <p:cNvPr id="12" name="Freeform: Shape 11">
              <a:extLst>
                <a:ext uri="{FF2B5EF4-FFF2-40B4-BE49-F238E27FC236}">
                  <a16:creationId xmlns:a16="http://schemas.microsoft.com/office/drawing/2014/main" id="{1B6BA168-9CE4-44AB-B941-D8DA4F05E79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7C94091C-6139-4AFE-89FC-2B31F67136BA}"/>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2373ACD1-A8F0-4238-BB65-845CC0309217}"/>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567C362-E84E-440A-8FB1-AEE702C8EE7E}"/>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294458EE-BAB5-4F5D-8AD0-E3DCB92505A2}"/>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677978A7-70C7-4F30-927E-37994B0EC79F}"/>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6B868A66-D56A-4AE3-B9EB-8DA8B77CCAE9}"/>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3A65657E-3350-49C4-80F1-230CA744F304}"/>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57EA226B-3CD7-4150-951D-C7E8373D179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95910130-9080-4F24-B7C6-72FEB75AD2CD}"/>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C84E3B8-A874-464A-9343-39D84B674DC7}"/>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82C8E9EB-3D75-4469-B770-80DA62F0B1DA}"/>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5D489DD3-7B6F-4BB5-B7A3-F00CCFB28C8E}"/>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E26E3C15-90E3-49A7-B611-6558D0D1043A}"/>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1B95DFB8-9A64-4C6F-A877-531F37AD0F20}"/>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126215F6-3A3D-44A7-8588-FB218EE36DC1}"/>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7C6B71A1-9996-4901-B9D3-54FC81E74F1A}"/>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31D2AC48-6726-4552-87BB-E6D57D78A20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DA4CC45-8BAB-4AE6-B09B-2C920E8D1F09}"/>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B5DD9E6-B7AC-48D1-8849-FD3548138D28}"/>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33" name="Title 1">
            <a:extLst>
              <a:ext uri="{FF2B5EF4-FFF2-40B4-BE49-F238E27FC236}">
                <a16:creationId xmlns:a16="http://schemas.microsoft.com/office/drawing/2014/main" id="{1053A396-A4E8-411D-9AC4-A95D53FA725A}"/>
              </a:ext>
            </a:extLst>
          </p:cNvPr>
          <p:cNvSpPr>
            <a:spLocks noGrp="1"/>
          </p:cNvSpPr>
          <p:nvPr>
            <p:ph type="ctrTitle" hasCustomPrompt="1"/>
          </p:nvPr>
        </p:nvSpPr>
        <p:spPr>
          <a:xfrm>
            <a:off x="576261" y="231776"/>
            <a:ext cx="2824965" cy="2583344"/>
          </a:xfrm>
        </p:spPr>
        <p:txBody>
          <a:bodyPr anchor="b"/>
          <a:lstStyle>
            <a:lvl1pPr algn="l">
              <a:defRPr sz="4400" b="0">
                <a:solidFill>
                  <a:schemeClr val="bg1"/>
                </a:solidFill>
              </a:defRPr>
            </a:lvl1pPr>
          </a:lstStyle>
          <a:p>
            <a:r>
              <a:rPr lang="en-GB"/>
              <a:t>Add text for example Thank you</a:t>
            </a:r>
          </a:p>
        </p:txBody>
      </p:sp>
      <p:sp>
        <p:nvSpPr>
          <p:cNvPr id="36" name="Text Placeholder 33">
            <a:extLst>
              <a:ext uri="{FF2B5EF4-FFF2-40B4-BE49-F238E27FC236}">
                <a16:creationId xmlns:a16="http://schemas.microsoft.com/office/drawing/2014/main" id="{2B055659-967E-4FB4-B761-219916CE0D3C}"/>
              </a:ext>
            </a:extLst>
          </p:cNvPr>
          <p:cNvSpPr>
            <a:spLocks noGrp="1"/>
          </p:cNvSpPr>
          <p:nvPr>
            <p:ph type="body" sz="quarter" idx="13" hasCustomPrompt="1"/>
          </p:nvPr>
        </p:nvSpPr>
        <p:spPr>
          <a:xfrm>
            <a:off x="576261" y="3890836"/>
            <a:ext cx="2705129" cy="365125"/>
          </a:xfrm>
        </p:spPr>
        <p:txBody>
          <a:bodyPr anchor="b">
            <a:normAutofit/>
          </a:bodyPr>
          <a:lstStyle>
            <a:lvl1pPr marL="0" indent="0">
              <a:spcBef>
                <a:spcPts val="0"/>
              </a:spcBef>
              <a:buNone/>
              <a:defRPr sz="1100">
                <a:solidFill>
                  <a:srgbClr val="DEB59F"/>
                </a:solidFill>
              </a:defRPr>
            </a:lvl1pPr>
            <a:lvl2pPr marL="179388" indent="0">
              <a:buNone/>
              <a:defRPr/>
            </a:lvl2pPr>
            <a:lvl3pPr marL="360362" indent="0">
              <a:buNone/>
              <a:defRPr/>
            </a:lvl3pPr>
            <a:lvl4pPr marL="539750" indent="0">
              <a:buNone/>
              <a:defRPr/>
            </a:lvl4pPr>
            <a:lvl5pPr marL="719137" indent="0">
              <a:buNone/>
              <a:defRPr/>
            </a:lvl5pPr>
          </a:lstStyle>
          <a:p>
            <a:pPr lvl="0"/>
            <a:r>
              <a:rPr lang="en-GB"/>
              <a:t>Click to add date and/or presenters name</a:t>
            </a:r>
          </a:p>
        </p:txBody>
      </p:sp>
    </p:spTree>
    <p:extLst>
      <p:ext uri="{BB962C8B-B14F-4D97-AF65-F5344CB8AC3E}">
        <p14:creationId xmlns:p14="http://schemas.microsoft.com/office/powerpoint/2010/main" val="2873155009"/>
      </p:ext>
    </p:extLst>
  </p:cSld>
  <p:clrMapOvr>
    <a:masterClrMapping/>
  </p:clrMapOvr>
  <p:extLst>
    <p:ext uri="{DCECCB84-F9BA-43D5-87BE-67443E8EF086}">
      <p15:sldGuideLst xmlns:p15="http://schemas.microsoft.com/office/powerpoint/2012/main">
        <p15:guide id="1" pos="363">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End slide 3">
    <p:bg>
      <p:bgPr>
        <a:solidFill>
          <a:schemeClr val="accent2">
            <a:alpha val="25000"/>
          </a:schemeClr>
        </a:solidFill>
        <a:effectLst/>
      </p:bgPr>
    </p:bg>
    <p:spTree>
      <p:nvGrpSpPr>
        <p:cNvPr id="1" name=""/>
        <p:cNvGrpSpPr/>
        <p:nvPr/>
      </p:nvGrpSpPr>
      <p:grpSpPr>
        <a:xfrm>
          <a:off x="0" y="0"/>
          <a:ext cx="0" cy="0"/>
          <a:chOff x="0" y="0"/>
          <a:chExt cx="0" cy="0"/>
        </a:xfrm>
      </p:grpSpPr>
      <p:grpSp>
        <p:nvGrpSpPr>
          <p:cNvPr id="11" name="Graphic 19">
            <a:extLst>
              <a:ext uri="{FF2B5EF4-FFF2-40B4-BE49-F238E27FC236}">
                <a16:creationId xmlns:a16="http://schemas.microsoft.com/office/drawing/2014/main" id="{E1AED2E5-EACC-4379-8B86-BDCC33C414F2}"/>
              </a:ext>
              <a:ext uri="{C183D7F6-B498-43B3-948B-1728B52AA6E4}">
                <adec:decorative xmlns:adec="http://schemas.microsoft.com/office/drawing/2017/decorative" val="1"/>
              </a:ext>
            </a:extLst>
          </p:cNvPr>
          <p:cNvGrpSpPr/>
          <p:nvPr/>
        </p:nvGrpSpPr>
        <p:grpSpPr>
          <a:xfrm>
            <a:off x="571125" y="4482250"/>
            <a:ext cx="1535077" cy="256610"/>
            <a:chOff x="301852" y="4913727"/>
            <a:chExt cx="487916" cy="81562"/>
          </a:xfrm>
          <a:solidFill>
            <a:schemeClr val="accent1"/>
          </a:solidFill>
        </p:grpSpPr>
        <p:sp>
          <p:nvSpPr>
            <p:cNvPr id="12" name="Freeform: Shape 11">
              <a:extLst>
                <a:ext uri="{FF2B5EF4-FFF2-40B4-BE49-F238E27FC236}">
                  <a16:creationId xmlns:a16="http://schemas.microsoft.com/office/drawing/2014/main" id="{1B6BA168-9CE4-44AB-B941-D8DA4F05E79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7C94091C-6139-4AFE-89FC-2B31F67136BA}"/>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2373ACD1-A8F0-4238-BB65-845CC0309217}"/>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567C362-E84E-440A-8FB1-AEE702C8EE7E}"/>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294458EE-BAB5-4F5D-8AD0-E3DCB92505A2}"/>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677978A7-70C7-4F30-927E-37994B0EC79F}"/>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6B868A66-D56A-4AE3-B9EB-8DA8B77CCAE9}"/>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3A65657E-3350-49C4-80F1-230CA744F304}"/>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57EA226B-3CD7-4150-951D-C7E8373D179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95910130-9080-4F24-B7C6-72FEB75AD2CD}"/>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C84E3B8-A874-464A-9343-39D84B674DC7}"/>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82C8E9EB-3D75-4469-B770-80DA62F0B1DA}"/>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5D489DD3-7B6F-4BB5-B7A3-F00CCFB28C8E}"/>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E26E3C15-90E3-49A7-B611-6558D0D1043A}"/>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1B95DFB8-9A64-4C6F-A877-531F37AD0F20}"/>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126215F6-3A3D-44A7-8588-FB218EE36DC1}"/>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7C6B71A1-9996-4901-B9D3-54FC81E74F1A}"/>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31D2AC48-6726-4552-87BB-E6D57D78A20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DA4CC45-8BAB-4AE6-B09B-2C920E8D1F09}"/>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B5DD9E6-B7AC-48D1-8849-FD3548138D28}"/>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33" name="Title 1">
            <a:extLst>
              <a:ext uri="{FF2B5EF4-FFF2-40B4-BE49-F238E27FC236}">
                <a16:creationId xmlns:a16="http://schemas.microsoft.com/office/drawing/2014/main" id="{1053A396-A4E8-411D-9AC4-A95D53FA725A}"/>
              </a:ext>
            </a:extLst>
          </p:cNvPr>
          <p:cNvSpPr>
            <a:spLocks noGrp="1"/>
          </p:cNvSpPr>
          <p:nvPr>
            <p:ph type="ctrTitle" hasCustomPrompt="1"/>
          </p:nvPr>
        </p:nvSpPr>
        <p:spPr>
          <a:xfrm>
            <a:off x="576261" y="231776"/>
            <a:ext cx="2824965" cy="2583344"/>
          </a:xfrm>
        </p:spPr>
        <p:txBody>
          <a:bodyPr anchor="b"/>
          <a:lstStyle>
            <a:lvl1pPr algn="l">
              <a:defRPr sz="4400" b="0">
                <a:solidFill>
                  <a:schemeClr val="accent1"/>
                </a:solidFill>
              </a:defRPr>
            </a:lvl1pPr>
          </a:lstStyle>
          <a:p>
            <a:r>
              <a:rPr lang="en-GB"/>
              <a:t>Add text for example Thank you</a:t>
            </a:r>
          </a:p>
        </p:txBody>
      </p:sp>
      <p:sp>
        <p:nvSpPr>
          <p:cNvPr id="36" name="Text Placeholder 33">
            <a:extLst>
              <a:ext uri="{FF2B5EF4-FFF2-40B4-BE49-F238E27FC236}">
                <a16:creationId xmlns:a16="http://schemas.microsoft.com/office/drawing/2014/main" id="{2B055659-967E-4FB4-B761-219916CE0D3C}"/>
              </a:ext>
            </a:extLst>
          </p:cNvPr>
          <p:cNvSpPr>
            <a:spLocks noGrp="1"/>
          </p:cNvSpPr>
          <p:nvPr>
            <p:ph type="body" sz="quarter" idx="13" hasCustomPrompt="1"/>
          </p:nvPr>
        </p:nvSpPr>
        <p:spPr>
          <a:xfrm>
            <a:off x="576261" y="3890836"/>
            <a:ext cx="2705129" cy="365125"/>
          </a:xfrm>
        </p:spPr>
        <p:txBody>
          <a:bodyPr anchor="b">
            <a:normAutofit/>
          </a:bodyPr>
          <a:lstStyle>
            <a:lvl1pPr marL="0" indent="0">
              <a:spcBef>
                <a:spcPts val="0"/>
              </a:spcBef>
              <a:buNone/>
              <a:defRPr sz="1100">
                <a:solidFill>
                  <a:srgbClr val="808080"/>
                </a:solidFill>
              </a:defRPr>
            </a:lvl1pPr>
            <a:lvl2pPr marL="179388" indent="0">
              <a:buNone/>
              <a:defRPr/>
            </a:lvl2pPr>
            <a:lvl3pPr marL="360362" indent="0">
              <a:buNone/>
              <a:defRPr/>
            </a:lvl3pPr>
            <a:lvl4pPr marL="539750" indent="0">
              <a:buNone/>
              <a:defRPr/>
            </a:lvl4pPr>
            <a:lvl5pPr marL="719137" indent="0">
              <a:buNone/>
              <a:defRPr/>
            </a:lvl5pPr>
          </a:lstStyle>
          <a:p>
            <a:pPr lvl="0"/>
            <a:r>
              <a:rPr lang="en-GB"/>
              <a:t>Click to add date and/or presenters name</a:t>
            </a:r>
          </a:p>
        </p:txBody>
      </p:sp>
      <p:sp>
        <p:nvSpPr>
          <p:cNvPr id="35" name="Dots">
            <a:extLst>
              <a:ext uri="{FF2B5EF4-FFF2-40B4-BE49-F238E27FC236}">
                <a16:creationId xmlns:a16="http://schemas.microsoft.com/office/drawing/2014/main" id="{4C816F69-5068-4908-9804-E11DD367E853}"/>
              </a:ext>
              <a:ext uri="{C183D7F6-B498-43B3-948B-1728B52AA6E4}">
                <adec:decorative xmlns:adec="http://schemas.microsoft.com/office/drawing/2017/decorative" val="1"/>
              </a:ext>
            </a:extLst>
          </p:cNvPr>
          <p:cNvSpPr/>
          <p:nvPr userDrawn="1"/>
        </p:nvSpPr>
        <p:spPr>
          <a:xfrm rot="16200000">
            <a:off x="7037018" y="276035"/>
            <a:ext cx="1793181" cy="184272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accent1"/>
          </a:solidFill>
          <a:ln w="4800" cap="flat">
            <a:noFill/>
            <a:prstDash val="solid"/>
            <a:miter/>
          </a:ln>
        </p:spPr>
        <p:txBody>
          <a:bodyPr rtlCol="0" anchor="ctr"/>
          <a:lstStyle/>
          <a:p>
            <a:endParaRPr lang="en-GB"/>
          </a:p>
        </p:txBody>
      </p:sp>
    </p:spTree>
    <p:extLst>
      <p:ext uri="{BB962C8B-B14F-4D97-AF65-F5344CB8AC3E}">
        <p14:creationId xmlns:p14="http://schemas.microsoft.com/office/powerpoint/2010/main" val="801945511"/>
      </p:ext>
    </p:extLst>
  </p:cSld>
  <p:clrMapOvr>
    <a:masterClrMapping/>
  </p:clrMapOvr>
  <p:extLst>
    <p:ext uri="{DCECCB84-F9BA-43D5-87BE-67443E8EF086}">
      <p15:sldGuideLst xmlns:p15="http://schemas.microsoft.com/office/powerpoint/2012/main">
        <p15:guide id="1" pos="363">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End slide 4">
    <p:bg>
      <p:bgPr>
        <a:solidFill>
          <a:schemeClr val="accent1"/>
        </a:solidFill>
        <a:effectLst/>
      </p:bgPr>
    </p:bg>
    <p:spTree>
      <p:nvGrpSpPr>
        <p:cNvPr id="1" name=""/>
        <p:cNvGrpSpPr/>
        <p:nvPr/>
      </p:nvGrpSpPr>
      <p:grpSpPr>
        <a:xfrm>
          <a:off x="0" y="0"/>
          <a:ext cx="0" cy="0"/>
          <a:chOff x="0" y="0"/>
          <a:chExt cx="0" cy="0"/>
        </a:xfrm>
      </p:grpSpPr>
      <p:grpSp>
        <p:nvGrpSpPr>
          <p:cNvPr id="11" name="Graphic 19">
            <a:extLst>
              <a:ext uri="{FF2B5EF4-FFF2-40B4-BE49-F238E27FC236}">
                <a16:creationId xmlns:a16="http://schemas.microsoft.com/office/drawing/2014/main" id="{E1AED2E5-EACC-4379-8B86-BDCC33C414F2}"/>
              </a:ext>
              <a:ext uri="{C183D7F6-B498-43B3-948B-1728B52AA6E4}">
                <adec:decorative xmlns:adec="http://schemas.microsoft.com/office/drawing/2017/decorative" val="1"/>
              </a:ext>
            </a:extLst>
          </p:cNvPr>
          <p:cNvGrpSpPr/>
          <p:nvPr/>
        </p:nvGrpSpPr>
        <p:grpSpPr>
          <a:xfrm>
            <a:off x="571125" y="4482250"/>
            <a:ext cx="1535077" cy="256610"/>
            <a:chOff x="301852" y="4913727"/>
            <a:chExt cx="487916" cy="81562"/>
          </a:xfrm>
          <a:solidFill>
            <a:schemeClr val="bg1"/>
          </a:solidFill>
        </p:grpSpPr>
        <p:sp>
          <p:nvSpPr>
            <p:cNvPr id="12" name="Freeform: Shape 11">
              <a:extLst>
                <a:ext uri="{FF2B5EF4-FFF2-40B4-BE49-F238E27FC236}">
                  <a16:creationId xmlns:a16="http://schemas.microsoft.com/office/drawing/2014/main" id="{1B6BA168-9CE4-44AB-B941-D8DA4F05E79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7C94091C-6139-4AFE-89FC-2B31F67136BA}"/>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2373ACD1-A8F0-4238-BB65-845CC0309217}"/>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567C362-E84E-440A-8FB1-AEE702C8EE7E}"/>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294458EE-BAB5-4F5D-8AD0-E3DCB92505A2}"/>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677978A7-70C7-4F30-927E-37994B0EC79F}"/>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6B868A66-D56A-4AE3-B9EB-8DA8B77CCAE9}"/>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3A65657E-3350-49C4-80F1-230CA744F304}"/>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57EA226B-3CD7-4150-951D-C7E8373D179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95910130-9080-4F24-B7C6-72FEB75AD2CD}"/>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C84E3B8-A874-464A-9343-39D84B674DC7}"/>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82C8E9EB-3D75-4469-B770-80DA62F0B1DA}"/>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5D489DD3-7B6F-4BB5-B7A3-F00CCFB28C8E}"/>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E26E3C15-90E3-49A7-B611-6558D0D1043A}"/>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1B95DFB8-9A64-4C6F-A877-531F37AD0F20}"/>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126215F6-3A3D-44A7-8588-FB218EE36DC1}"/>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7C6B71A1-9996-4901-B9D3-54FC81E74F1A}"/>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31D2AC48-6726-4552-87BB-E6D57D78A20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DA4CC45-8BAB-4AE6-B09B-2C920E8D1F09}"/>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B5DD9E6-B7AC-48D1-8849-FD3548138D28}"/>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33" name="Title 1">
            <a:extLst>
              <a:ext uri="{FF2B5EF4-FFF2-40B4-BE49-F238E27FC236}">
                <a16:creationId xmlns:a16="http://schemas.microsoft.com/office/drawing/2014/main" id="{1053A396-A4E8-411D-9AC4-A95D53FA725A}"/>
              </a:ext>
            </a:extLst>
          </p:cNvPr>
          <p:cNvSpPr>
            <a:spLocks noGrp="1"/>
          </p:cNvSpPr>
          <p:nvPr>
            <p:ph type="ctrTitle" hasCustomPrompt="1"/>
          </p:nvPr>
        </p:nvSpPr>
        <p:spPr>
          <a:xfrm>
            <a:off x="576261" y="231776"/>
            <a:ext cx="2824965" cy="2583344"/>
          </a:xfrm>
        </p:spPr>
        <p:txBody>
          <a:bodyPr anchor="b"/>
          <a:lstStyle>
            <a:lvl1pPr algn="l">
              <a:defRPr sz="4400" b="0">
                <a:solidFill>
                  <a:schemeClr val="bg1"/>
                </a:solidFill>
              </a:defRPr>
            </a:lvl1pPr>
          </a:lstStyle>
          <a:p>
            <a:r>
              <a:rPr lang="en-GB"/>
              <a:t>Add text for example Thank you</a:t>
            </a:r>
          </a:p>
        </p:txBody>
      </p:sp>
      <p:sp>
        <p:nvSpPr>
          <p:cNvPr id="36" name="Text Placeholder 33">
            <a:extLst>
              <a:ext uri="{FF2B5EF4-FFF2-40B4-BE49-F238E27FC236}">
                <a16:creationId xmlns:a16="http://schemas.microsoft.com/office/drawing/2014/main" id="{2B055659-967E-4FB4-B761-219916CE0D3C}"/>
              </a:ext>
            </a:extLst>
          </p:cNvPr>
          <p:cNvSpPr>
            <a:spLocks noGrp="1"/>
          </p:cNvSpPr>
          <p:nvPr>
            <p:ph type="body" sz="quarter" idx="13" hasCustomPrompt="1"/>
          </p:nvPr>
        </p:nvSpPr>
        <p:spPr>
          <a:xfrm>
            <a:off x="576261" y="3890836"/>
            <a:ext cx="2705129" cy="365125"/>
          </a:xfrm>
        </p:spPr>
        <p:txBody>
          <a:bodyPr anchor="b">
            <a:normAutofit/>
          </a:bodyPr>
          <a:lstStyle>
            <a:lvl1pPr marL="0" indent="0">
              <a:spcBef>
                <a:spcPts val="0"/>
              </a:spcBef>
              <a:buNone/>
              <a:defRPr sz="1100">
                <a:solidFill>
                  <a:srgbClr val="DEB59F"/>
                </a:solidFill>
              </a:defRPr>
            </a:lvl1pPr>
            <a:lvl2pPr marL="179388" indent="0">
              <a:buNone/>
              <a:defRPr/>
            </a:lvl2pPr>
            <a:lvl3pPr marL="360362" indent="0">
              <a:buNone/>
              <a:defRPr/>
            </a:lvl3pPr>
            <a:lvl4pPr marL="539750" indent="0">
              <a:buNone/>
              <a:defRPr/>
            </a:lvl4pPr>
            <a:lvl5pPr marL="719137" indent="0">
              <a:buNone/>
              <a:defRPr/>
            </a:lvl5pPr>
          </a:lstStyle>
          <a:p>
            <a:pPr lvl="0"/>
            <a:r>
              <a:rPr lang="en-GB"/>
              <a:t>Click to add date and/or presenters name</a:t>
            </a:r>
          </a:p>
        </p:txBody>
      </p:sp>
      <p:sp>
        <p:nvSpPr>
          <p:cNvPr id="35" name="Dots">
            <a:extLst>
              <a:ext uri="{FF2B5EF4-FFF2-40B4-BE49-F238E27FC236}">
                <a16:creationId xmlns:a16="http://schemas.microsoft.com/office/drawing/2014/main" id="{D001CC6F-BFCA-4280-BE24-68BE1C518787}"/>
              </a:ext>
            </a:extLst>
          </p:cNvPr>
          <p:cNvSpPr/>
          <p:nvPr userDrawn="1"/>
        </p:nvSpPr>
        <p:spPr>
          <a:xfrm rot="16200000">
            <a:off x="7037018" y="276035"/>
            <a:ext cx="1793181" cy="184272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tx2"/>
          </a:solidFill>
          <a:ln w="4800" cap="flat">
            <a:noFill/>
            <a:prstDash val="solid"/>
            <a:miter/>
          </a:ln>
        </p:spPr>
        <p:txBody>
          <a:bodyPr rtlCol="0" anchor="ctr"/>
          <a:lstStyle/>
          <a:p>
            <a:endParaRPr lang="en-GB"/>
          </a:p>
        </p:txBody>
      </p:sp>
    </p:spTree>
    <p:extLst>
      <p:ext uri="{BB962C8B-B14F-4D97-AF65-F5344CB8AC3E}">
        <p14:creationId xmlns:p14="http://schemas.microsoft.com/office/powerpoint/2010/main" val="1451476300"/>
      </p:ext>
    </p:extLst>
  </p:cSld>
  <p:clrMapOvr>
    <a:masterClrMapping/>
  </p:clrMapOvr>
  <p:extLst>
    <p:ext uri="{DCECCB84-F9BA-43D5-87BE-67443E8EF086}">
      <p15:sldGuideLst xmlns:p15="http://schemas.microsoft.com/office/powerpoint/2012/main">
        <p15:guide id="1" pos="363">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User guide">
    <p:spTree>
      <p:nvGrpSpPr>
        <p:cNvPr id="1" name=""/>
        <p:cNvGrpSpPr/>
        <p:nvPr/>
      </p:nvGrpSpPr>
      <p:grpSpPr>
        <a:xfrm>
          <a:off x="0" y="0"/>
          <a:ext cx="0" cy="0"/>
          <a:chOff x="0" y="0"/>
          <a:chExt cx="0" cy="0"/>
        </a:xfrm>
      </p:grpSpPr>
      <p:sp>
        <p:nvSpPr>
          <p:cNvPr id="23" name="Text Box 3">
            <a:extLst>
              <a:ext uri="{FF2B5EF4-FFF2-40B4-BE49-F238E27FC236}">
                <a16:creationId xmlns:a16="http://schemas.microsoft.com/office/drawing/2014/main" id="{19798472-DC87-414E-BC4E-CFAF99EF0ED7}"/>
              </a:ext>
            </a:extLst>
          </p:cNvPr>
          <p:cNvSpPr txBox="1">
            <a:spLocks noChangeArrowheads="1"/>
          </p:cNvSpPr>
          <p:nvPr userDrawn="1"/>
        </p:nvSpPr>
        <p:spPr bwMode="auto">
          <a:xfrm>
            <a:off x="3461063" y="1120388"/>
            <a:ext cx="2079000" cy="3681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08000" bIns="0" anchor="t" anchorCtr="0">
            <a:no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685800" rtl="0" eaLnBrk="1" fontAlgn="auto" latinLnBrk="0" hangingPunct="1">
              <a:lnSpc>
                <a:spcPct val="100000"/>
              </a:lnSpc>
              <a:spcBef>
                <a:spcPts val="900"/>
              </a:spcBef>
              <a:spcAft>
                <a:spcPts val="450"/>
              </a:spcAft>
              <a:buClrTx/>
              <a:buSzTx/>
              <a:buFontTx/>
              <a:buNone/>
              <a:tabLst/>
              <a:defRPr/>
            </a:pPr>
            <a:r>
              <a:rPr lang="en-GB" sz="1200">
                <a:solidFill>
                  <a:srgbClr val="000000"/>
                </a:solidFill>
                <a:latin typeface="+mn-lt"/>
                <a:cs typeface="Arial" panose="020B0604020202020204" pitchFamily="34" charset="0"/>
              </a:rPr>
              <a:t>PICTURES</a:t>
            </a:r>
            <a:br>
              <a:rPr lang="en-GB" sz="675">
                <a:solidFill>
                  <a:srgbClr val="000000"/>
                </a:solidFill>
                <a:latin typeface="+mn-lt"/>
                <a:cs typeface="Arial" panose="020B0604020202020204" pitchFamily="34" charset="0"/>
              </a:rPr>
            </a:br>
            <a:r>
              <a:rPr lang="en-GB" sz="675" b="1" noProof="1">
                <a:solidFill>
                  <a:srgbClr val="000000"/>
                </a:solidFill>
                <a:latin typeface="+mn-lt"/>
                <a:cs typeface="Arial" panose="020B0604020202020204" pitchFamily="34" charset="0"/>
              </a:rPr>
              <a:t>Insert corporate picture from Templafy</a:t>
            </a:r>
            <a:endParaRPr lang="en-GB" altLang="da-DK" sz="675" b="0" noProof="1">
              <a:solidFill>
                <a:srgbClr val="000000"/>
              </a:solidFill>
              <a:latin typeface="+mn-lt"/>
              <a:cs typeface="Arial" panose="020B0604020202020204" pitchFamily="34" charset="0"/>
            </a:endParaRPr>
          </a:p>
          <a:p>
            <a:pPr marL="0" marR="0" lvl="0" indent="0" algn="l" defTabSz="685800" rtl="0" eaLnBrk="1" fontAlgn="auto" latinLnBrk="0" hangingPunct="1">
              <a:lnSpc>
                <a:spcPct val="100000"/>
              </a:lnSpc>
              <a:spcBef>
                <a:spcPts val="0"/>
              </a:spcBef>
              <a:spcAft>
                <a:spcPts val="450"/>
              </a:spcAft>
              <a:buClrTx/>
              <a:buSzTx/>
              <a:buFontTx/>
              <a:buNone/>
              <a:tabLst/>
              <a:defRPr/>
            </a:pPr>
            <a:r>
              <a:rPr lang="en-GB" altLang="da-DK" sz="675" b="1" noProof="1">
                <a:solidFill>
                  <a:srgbClr val="000000"/>
                </a:solidFill>
                <a:latin typeface="+mn-lt"/>
                <a:cs typeface="Arial" panose="020B0604020202020204" pitchFamily="34" charset="0"/>
              </a:rPr>
              <a:t>1.</a:t>
            </a:r>
            <a:r>
              <a:rPr lang="en-GB" altLang="da-DK" sz="675" b="0" noProof="1">
                <a:solidFill>
                  <a:srgbClr val="000000"/>
                </a:solidFill>
                <a:latin typeface="+mn-lt"/>
                <a:cs typeface="Arial" panose="020B0604020202020204" pitchFamily="34" charset="0"/>
              </a:rPr>
              <a:t> Click the blue </a:t>
            </a:r>
            <a:r>
              <a:rPr lang="en-GB" altLang="da-DK" sz="675" b="1" baseline="0" noProof="1">
                <a:solidFill>
                  <a:srgbClr val="000000"/>
                </a:solidFill>
                <a:latin typeface="+mn-lt"/>
                <a:cs typeface="Arial" panose="020B0604020202020204" pitchFamily="34" charset="0"/>
              </a:rPr>
              <a:t>Templafy </a:t>
            </a:r>
            <a:r>
              <a:rPr lang="en-GB" altLang="da-DK" sz="675" b="0" baseline="0" noProof="1">
                <a:solidFill>
                  <a:srgbClr val="000000"/>
                </a:solidFill>
                <a:latin typeface="+mn-lt"/>
                <a:cs typeface="Arial" panose="020B0604020202020204" pitchFamily="34" charset="0"/>
              </a:rPr>
              <a:t>button to view Templafy pane on right side of the screen, if it is not already there</a:t>
            </a:r>
          </a:p>
          <a:p>
            <a:pPr marL="0" marR="0" lvl="0" indent="0" algn="l" defTabSz="685800" rtl="0" eaLnBrk="1" fontAlgn="auto" latinLnBrk="0" hangingPunct="1">
              <a:lnSpc>
                <a:spcPct val="100000"/>
              </a:lnSpc>
              <a:spcBef>
                <a:spcPts val="0"/>
              </a:spcBef>
              <a:spcAft>
                <a:spcPts val="450"/>
              </a:spcAft>
              <a:buClrTx/>
              <a:buSzTx/>
              <a:buFontTx/>
              <a:buNone/>
              <a:tabLst/>
              <a:defRPr/>
            </a:pPr>
            <a:r>
              <a:rPr lang="en-GB" altLang="da-DK" sz="675" b="1" baseline="0" noProof="1">
                <a:solidFill>
                  <a:srgbClr val="000000"/>
                </a:solidFill>
                <a:latin typeface="+mn-lt"/>
                <a:cs typeface="Arial" panose="020B0604020202020204" pitchFamily="34" charset="0"/>
              </a:rPr>
              <a:t>2. </a:t>
            </a:r>
            <a:r>
              <a:rPr lang="en-GB" altLang="da-DK" sz="675" b="0" baseline="0" noProof="1">
                <a:solidFill>
                  <a:srgbClr val="000000"/>
                </a:solidFill>
                <a:latin typeface="+mn-lt"/>
                <a:cs typeface="Arial" panose="020B0604020202020204" pitchFamily="34" charset="0"/>
              </a:rPr>
              <a:t>Select picture placeholder by clicking on the frame (at the edge)</a:t>
            </a:r>
          </a:p>
          <a:p>
            <a:pPr marL="0" marR="0" lvl="0" indent="0" algn="l" defTabSz="685800" rtl="0" eaLnBrk="1" fontAlgn="auto" latinLnBrk="0" hangingPunct="1">
              <a:lnSpc>
                <a:spcPct val="100000"/>
              </a:lnSpc>
              <a:spcBef>
                <a:spcPts val="0"/>
              </a:spcBef>
              <a:spcAft>
                <a:spcPts val="450"/>
              </a:spcAft>
              <a:buClrTx/>
              <a:buSzTx/>
              <a:buFontTx/>
              <a:buNone/>
              <a:tabLst/>
              <a:defRPr/>
            </a:pPr>
            <a:r>
              <a:rPr lang="en-GB" altLang="da-DK" sz="675" b="1" baseline="0" noProof="1">
                <a:solidFill>
                  <a:srgbClr val="000000"/>
                </a:solidFill>
                <a:latin typeface="+mn-lt"/>
                <a:cs typeface="Arial" panose="020B0604020202020204" pitchFamily="34" charset="0"/>
              </a:rPr>
              <a:t>3. </a:t>
            </a:r>
            <a:r>
              <a:rPr lang="en-GB" altLang="da-DK" sz="675" b="0" baseline="0" noProof="1">
                <a:solidFill>
                  <a:srgbClr val="000000"/>
                </a:solidFill>
                <a:latin typeface="+mn-lt"/>
                <a:cs typeface="Arial" panose="020B0604020202020204" pitchFamily="34" charset="0"/>
              </a:rPr>
              <a:t>Click the </a:t>
            </a:r>
            <a:r>
              <a:rPr lang="en-GB" altLang="da-DK" sz="675" b="1" baseline="0" noProof="1">
                <a:solidFill>
                  <a:srgbClr val="000000"/>
                </a:solidFill>
                <a:latin typeface="+mn-lt"/>
                <a:cs typeface="Arial" panose="020B0604020202020204" pitchFamily="34" charset="0"/>
              </a:rPr>
              <a:t>Images </a:t>
            </a:r>
            <a:r>
              <a:rPr lang="en-GB" altLang="da-DK" sz="675" b="0" i="0" baseline="0" noProof="1">
                <a:solidFill>
                  <a:srgbClr val="000000"/>
                </a:solidFill>
                <a:latin typeface="+mn-lt"/>
                <a:cs typeface="Arial" panose="020B0604020202020204" pitchFamily="34" charset="0"/>
              </a:rPr>
              <a:t>button</a:t>
            </a:r>
            <a:r>
              <a:rPr lang="en-GB" altLang="da-DK" sz="675" b="0" baseline="0" noProof="1">
                <a:solidFill>
                  <a:srgbClr val="000000"/>
                </a:solidFill>
                <a:latin typeface="+mn-lt"/>
                <a:cs typeface="Arial" panose="020B0604020202020204" pitchFamily="34" charset="0"/>
              </a:rPr>
              <a:t> in the Templafy pane</a:t>
            </a:r>
            <a:br>
              <a:rPr lang="en-GB" altLang="da-DK" sz="675" b="0" baseline="0" noProof="1">
                <a:solidFill>
                  <a:srgbClr val="000000"/>
                </a:solidFill>
                <a:latin typeface="+mn-lt"/>
                <a:cs typeface="Arial" panose="020B0604020202020204" pitchFamily="34" charset="0"/>
              </a:rPr>
            </a:br>
            <a:endParaRPr lang="en-GB" altLang="da-DK" sz="675" b="0" baseline="0" noProof="1">
              <a:solidFill>
                <a:srgbClr val="000000"/>
              </a:solidFill>
              <a:latin typeface="+mn-lt"/>
              <a:cs typeface="Arial" panose="020B0604020202020204" pitchFamily="34" charset="0"/>
            </a:endParaRPr>
          </a:p>
          <a:p>
            <a:pPr marL="0" marR="0" lvl="0" indent="0" algn="l" defTabSz="685800" rtl="0" eaLnBrk="1" fontAlgn="auto" latinLnBrk="0" hangingPunct="1">
              <a:lnSpc>
                <a:spcPct val="100000"/>
              </a:lnSpc>
              <a:spcBef>
                <a:spcPts val="0"/>
              </a:spcBef>
              <a:spcAft>
                <a:spcPts val="450"/>
              </a:spcAft>
              <a:buClrTx/>
              <a:buSzTx/>
              <a:buFontTx/>
              <a:buNone/>
              <a:tabLst/>
              <a:defRPr/>
            </a:pPr>
            <a:r>
              <a:rPr lang="en-GB" altLang="da-DK" sz="675" b="1" baseline="0" noProof="1">
                <a:solidFill>
                  <a:srgbClr val="000000"/>
                </a:solidFill>
                <a:latin typeface="+mn-lt"/>
                <a:cs typeface="Arial" panose="020B0604020202020204" pitchFamily="34" charset="0"/>
              </a:rPr>
              <a:t>Insert picture from other location</a:t>
            </a:r>
          </a:p>
          <a:p>
            <a:pPr eaLnBrk="1" hangingPunct="1">
              <a:spcAft>
                <a:spcPts val="450"/>
              </a:spcAft>
              <a:defRPr/>
            </a:pPr>
            <a:r>
              <a:rPr lang="en-GB" altLang="da-DK" sz="675" b="0" noProof="1">
                <a:solidFill>
                  <a:srgbClr val="000000"/>
                </a:solidFill>
                <a:latin typeface="+mn-lt"/>
                <a:cs typeface="Arial" panose="020B0604020202020204" pitchFamily="34" charset="0"/>
              </a:rPr>
              <a:t>On slides with pictureplaceholder, click on the icon and choose </a:t>
            </a:r>
            <a:r>
              <a:rPr lang="en-GB" altLang="da-DK" sz="675" b="1" noProof="1">
                <a:solidFill>
                  <a:srgbClr val="000000"/>
                </a:solidFill>
                <a:latin typeface="+mn-lt"/>
                <a:cs typeface="Arial" panose="020B0604020202020204" pitchFamily="34" charset="0"/>
              </a:rPr>
              <a:t>Insert </a:t>
            </a:r>
            <a:r>
              <a:rPr lang="en-GB" altLang="da-DK" sz="675" b="0" noProof="1">
                <a:solidFill>
                  <a:srgbClr val="000000"/>
                </a:solidFill>
                <a:latin typeface="+mn-lt"/>
                <a:cs typeface="Arial" panose="020B0604020202020204" pitchFamily="34" charset="0"/>
              </a:rPr>
              <a:t>to browse for picture</a:t>
            </a:r>
          </a:p>
          <a:p>
            <a:pPr eaLnBrk="1" hangingPunct="1">
              <a:spcBef>
                <a:spcPts val="900"/>
              </a:spcBef>
              <a:spcAft>
                <a:spcPts val="450"/>
              </a:spcAft>
              <a:defRPr/>
            </a:pPr>
            <a:r>
              <a:rPr lang="en-GB" sz="675" b="1" noProof="1">
                <a:solidFill>
                  <a:srgbClr val="000000"/>
                </a:solidFill>
                <a:latin typeface="+mn-lt"/>
                <a:cs typeface="Arial" panose="020B0604020202020204" pitchFamily="34" charset="0"/>
              </a:rPr>
              <a:t>Crop picture</a:t>
            </a:r>
          </a:p>
          <a:p>
            <a:pPr eaLnBrk="1" hangingPunct="1">
              <a:spcAft>
                <a:spcPts val="450"/>
              </a:spcAft>
              <a:defRPr/>
            </a:pPr>
            <a:r>
              <a:rPr lang="en-GB" altLang="da-DK" sz="675" b="1" noProof="1">
                <a:solidFill>
                  <a:srgbClr val="000000"/>
                </a:solidFill>
                <a:latin typeface="+mn-lt"/>
                <a:cs typeface="Arial" panose="020B0604020202020204" pitchFamily="34" charset="0"/>
              </a:rPr>
              <a:t>1. </a:t>
            </a:r>
            <a:r>
              <a:rPr lang="en-GB" altLang="da-DK" sz="675" b="0" noProof="1">
                <a:solidFill>
                  <a:srgbClr val="000000"/>
                </a:solidFill>
                <a:latin typeface="+mn-lt"/>
                <a:cs typeface="Arial" panose="020B0604020202020204" pitchFamily="34" charset="0"/>
              </a:rPr>
              <a:t>Click </a:t>
            </a:r>
            <a:r>
              <a:rPr lang="en-GB" altLang="da-DK" sz="675" b="1" noProof="1">
                <a:solidFill>
                  <a:srgbClr val="000000"/>
                </a:solidFill>
                <a:latin typeface="+mn-lt"/>
                <a:cs typeface="Arial" panose="020B0604020202020204" pitchFamily="34" charset="0"/>
              </a:rPr>
              <a:t>Crop</a:t>
            </a:r>
            <a:r>
              <a:rPr lang="en-GB" altLang="da-DK" sz="675" b="0" noProof="1">
                <a:solidFill>
                  <a:srgbClr val="000000"/>
                </a:solidFill>
                <a:latin typeface="+mn-lt"/>
                <a:cs typeface="Arial" panose="020B0604020202020204" pitchFamily="34" charset="0"/>
              </a:rPr>
              <a:t> to change size or focus of the picture</a:t>
            </a:r>
          </a:p>
          <a:p>
            <a:pPr eaLnBrk="1" hangingPunct="1">
              <a:spcAft>
                <a:spcPts val="450"/>
              </a:spcAft>
              <a:defRPr/>
            </a:pPr>
            <a:r>
              <a:rPr lang="en-GB" altLang="da-DK" sz="675" b="1" noProof="1">
                <a:solidFill>
                  <a:srgbClr val="000000"/>
                </a:solidFill>
                <a:latin typeface="+mn-lt"/>
                <a:cs typeface="Arial" panose="020B0604020202020204" pitchFamily="34" charset="0"/>
              </a:rPr>
              <a:t>2. </a:t>
            </a:r>
            <a:r>
              <a:rPr lang="en-GB" altLang="da-DK" sz="675" b="0" noProof="1">
                <a:solidFill>
                  <a:srgbClr val="000000"/>
                </a:solidFill>
                <a:latin typeface="+mn-lt"/>
                <a:cs typeface="Arial" panose="020B0604020202020204" pitchFamily="34" charset="0"/>
              </a:rPr>
              <a:t>If you want to scale the picture, hold </a:t>
            </a:r>
            <a:r>
              <a:rPr lang="en-GB" altLang="da-DK" sz="675" b="1" noProof="1">
                <a:solidFill>
                  <a:srgbClr val="000000"/>
                </a:solidFill>
                <a:latin typeface="+mn-lt"/>
                <a:cs typeface="Arial" panose="020B0604020202020204" pitchFamily="34" charset="0"/>
              </a:rPr>
              <a:t>SHIFT</a:t>
            </a:r>
            <a:r>
              <a:rPr lang="en-GB" altLang="da-DK" sz="675" b="0" noProof="1">
                <a:solidFill>
                  <a:srgbClr val="000000"/>
                </a:solidFill>
                <a:latin typeface="+mn-lt"/>
                <a:cs typeface="Arial" panose="020B0604020202020204" pitchFamily="34" charset="0"/>
              </a:rPr>
              <a:t>-key down while dragging the corners of the picture</a:t>
            </a:r>
            <a:br>
              <a:rPr lang="en-GB" altLang="da-DK" sz="675" b="0" noProof="1">
                <a:solidFill>
                  <a:srgbClr val="000000"/>
                </a:solidFill>
                <a:latin typeface="+mn-lt"/>
                <a:cs typeface="Arial" panose="020B0604020202020204" pitchFamily="34" charset="0"/>
              </a:rPr>
            </a:br>
            <a:endParaRPr lang="en-GB" altLang="da-DK" sz="675" b="0" noProof="1">
              <a:solidFill>
                <a:srgbClr val="000000"/>
              </a:solidFill>
              <a:latin typeface="+mn-lt"/>
              <a:cs typeface="Arial" panose="020B0604020202020204" pitchFamily="34" charset="0"/>
            </a:endParaRPr>
          </a:p>
          <a:p>
            <a:pPr eaLnBrk="1" hangingPunct="1">
              <a:spcAft>
                <a:spcPts val="450"/>
              </a:spcAft>
              <a:defRPr/>
            </a:pPr>
            <a:r>
              <a:rPr lang="en-GB" altLang="da-DK" sz="675" b="1" noProof="1">
                <a:solidFill>
                  <a:srgbClr val="000000"/>
                </a:solidFill>
                <a:latin typeface="+mn-lt"/>
                <a:cs typeface="Arial" panose="020B0604020202020204" pitchFamily="34" charset="0"/>
              </a:rPr>
              <a:t>HINT: </a:t>
            </a:r>
            <a:r>
              <a:rPr lang="en-GB" altLang="da-DK" sz="675" b="0" noProof="1">
                <a:solidFill>
                  <a:srgbClr val="000000"/>
                </a:solidFill>
                <a:latin typeface="+mn-lt"/>
                <a:cs typeface="Arial" panose="020B0604020202020204" pitchFamily="34" charset="0"/>
              </a:rPr>
              <a:t>If you delete the picture and insert a new one, the picture may lie in front of the text or graphic. If this happens, select the picture, </a:t>
            </a:r>
            <a:br>
              <a:rPr lang="en-GB" altLang="da-DK" sz="675" b="0" noProof="1">
                <a:solidFill>
                  <a:srgbClr val="000000"/>
                </a:solidFill>
                <a:latin typeface="+mn-lt"/>
                <a:cs typeface="Arial" panose="020B0604020202020204" pitchFamily="34" charset="0"/>
              </a:rPr>
            </a:br>
            <a:r>
              <a:rPr lang="en-GB" altLang="da-DK" sz="675" b="0" noProof="1">
                <a:solidFill>
                  <a:srgbClr val="000000"/>
                </a:solidFill>
                <a:latin typeface="+mn-lt"/>
                <a:cs typeface="Arial" panose="020B0604020202020204" pitchFamily="34" charset="0"/>
              </a:rPr>
              <a:t>right-click and choose </a:t>
            </a:r>
            <a:r>
              <a:rPr lang="en-GB" altLang="da-DK" sz="675" b="1" noProof="1">
                <a:solidFill>
                  <a:srgbClr val="000000"/>
                </a:solidFill>
                <a:latin typeface="+mn-lt"/>
                <a:cs typeface="Arial" panose="020B0604020202020204" pitchFamily="34" charset="0"/>
              </a:rPr>
              <a:t>Send to Back</a:t>
            </a:r>
          </a:p>
          <a:p>
            <a:pPr marL="0" marR="0" lvl="0" indent="0" algn="l" defTabSz="685800" rtl="0" eaLnBrk="1" fontAlgn="auto" latinLnBrk="0" hangingPunct="1">
              <a:lnSpc>
                <a:spcPct val="100000"/>
              </a:lnSpc>
              <a:spcBef>
                <a:spcPts val="900"/>
              </a:spcBef>
              <a:spcAft>
                <a:spcPts val="450"/>
              </a:spcAft>
              <a:buClrTx/>
              <a:buSzTx/>
              <a:buFontTx/>
              <a:buNone/>
              <a:tabLst/>
              <a:defRPr/>
            </a:pPr>
            <a:r>
              <a:rPr lang="en-GB" sz="1200">
                <a:solidFill>
                  <a:srgbClr val="000000"/>
                </a:solidFill>
                <a:latin typeface="+mn-lt"/>
                <a:cs typeface="Arial" panose="020B0604020202020204" pitchFamily="34" charset="0"/>
              </a:rPr>
              <a:t>GUIDES</a:t>
            </a:r>
            <a:endParaRPr lang="en-GB" sz="1200" b="1" noProof="1">
              <a:solidFill>
                <a:srgbClr val="000000"/>
              </a:solidFill>
              <a:latin typeface="+mn-lt"/>
              <a:cs typeface="Arial" panose="020B0604020202020204" pitchFamily="34" charset="0"/>
            </a:endParaRPr>
          </a:p>
          <a:p>
            <a:pPr eaLnBrk="1" hangingPunct="1">
              <a:spcAft>
                <a:spcPts val="450"/>
              </a:spcAft>
              <a:defRPr/>
            </a:pPr>
            <a:r>
              <a:rPr lang="en-GB" altLang="da-DK" sz="675" b="0" noProof="1">
                <a:solidFill>
                  <a:srgbClr val="000000"/>
                </a:solidFill>
                <a:latin typeface="+mn-lt"/>
                <a:cs typeface="Arial" panose="020B0604020202020204" pitchFamily="34" charset="0"/>
              </a:rPr>
              <a:t>Click the </a:t>
            </a:r>
            <a:r>
              <a:rPr lang="en-GB" altLang="da-DK" sz="675" b="1" noProof="1">
                <a:solidFill>
                  <a:srgbClr val="000000"/>
                </a:solidFill>
                <a:latin typeface="+mn-lt"/>
                <a:cs typeface="Arial" panose="020B0604020202020204" pitchFamily="34" charset="0"/>
              </a:rPr>
              <a:t>View</a:t>
            </a:r>
            <a:r>
              <a:rPr lang="en-GB" altLang="da-DK" sz="675" b="0" noProof="1">
                <a:solidFill>
                  <a:srgbClr val="000000"/>
                </a:solidFill>
                <a:latin typeface="+mn-lt"/>
                <a:cs typeface="Arial" panose="020B0604020202020204" pitchFamily="34" charset="0"/>
              </a:rPr>
              <a:t> tab and set tick mark next to </a:t>
            </a:r>
            <a:r>
              <a:rPr lang="en-GB" altLang="da-DK" sz="675" b="1" noProof="1">
                <a:solidFill>
                  <a:srgbClr val="000000"/>
                </a:solidFill>
                <a:latin typeface="+mn-lt"/>
                <a:cs typeface="Arial" panose="020B0604020202020204" pitchFamily="34" charset="0"/>
              </a:rPr>
              <a:t>Guides</a:t>
            </a:r>
            <a:endParaRPr lang="en-GB" altLang="da-DK" sz="675" b="0" noProof="1">
              <a:solidFill>
                <a:srgbClr val="000000"/>
              </a:solidFill>
              <a:latin typeface="+mn-lt"/>
              <a:cs typeface="Arial" panose="020B0604020202020204" pitchFamily="34" charset="0"/>
            </a:endParaRPr>
          </a:p>
          <a:p>
            <a:pPr eaLnBrk="1" hangingPunct="1">
              <a:spcAft>
                <a:spcPts val="450"/>
              </a:spcAft>
              <a:defRPr/>
            </a:pPr>
            <a:r>
              <a:rPr lang="en-GB" altLang="da-DK" sz="675" b="1" noProof="1">
                <a:solidFill>
                  <a:srgbClr val="000000"/>
                </a:solidFill>
                <a:latin typeface="+mn-lt"/>
                <a:cs typeface="Arial" panose="020B0604020202020204" pitchFamily="34" charset="0"/>
              </a:rPr>
              <a:t>HINT: Alt + F9 </a:t>
            </a:r>
            <a:r>
              <a:rPr lang="en-GB" altLang="da-DK" sz="675" b="0" noProof="1">
                <a:solidFill>
                  <a:srgbClr val="000000"/>
                </a:solidFill>
                <a:latin typeface="+mn-lt"/>
                <a:cs typeface="Arial" panose="020B0604020202020204" pitchFamily="34" charset="0"/>
              </a:rPr>
              <a:t>for quick view of guides</a:t>
            </a:r>
            <a:br>
              <a:rPr lang="en-GB" altLang="da-DK" sz="675" b="0" noProof="1">
                <a:solidFill>
                  <a:srgbClr val="000000"/>
                </a:solidFill>
                <a:latin typeface="+mn-lt"/>
                <a:cs typeface="Arial" panose="020B0604020202020204" pitchFamily="34" charset="0"/>
              </a:rPr>
            </a:br>
            <a:r>
              <a:rPr lang="en-GB" altLang="da-DK" sz="675" b="1" noProof="1">
                <a:solidFill>
                  <a:srgbClr val="000000"/>
                </a:solidFill>
                <a:latin typeface="+mn-lt"/>
                <a:cs typeface="Arial" panose="020B0604020202020204" pitchFamily="34" charset="0"/>
              </a:rPr>
              <a:t>Mac: </a:t>
            </a:r>
            <a:r>
              <a:rPr lang="en-GB" sz="675" b="0" i="0">
                <a:solidFill>
                  <a:srgbClr val="000000"/>
                </a:solidFill>
                <a:effectLst/>
                <a:latin typeface="+mn-lt"/>
              </a:rPr>
              <a:t>⌘ </a:t>
            </a:r>
            <a:r>
              <a:rPr lang="en-GB" altLang="da-DK" sz="675" b="0" noProof="1">
                <a:solidFill>
                  <a:srgbClr val="000000"/>
                </a:solidFill>
                <a:latin typeface="+mn-lt"/>
                <a:cs typeface="Arial" panose="020B0604020202020204" pitchFamily="34" charset="0"/>
              </a:rPr>
              <a:t>+ option + ctrl + G</a:t>
            </a:r>
          </a:p>
        </p:txBody>
      </p:sp>
      <p:pic>
        <p:nvPicPr>
          <p:cNvPr id="27" name="Billede 26">
            <a:extLst>
              <a:ext uri="{FF2B5EF4-FFF2-40B4-BE49-F238E27FC236}">
                <a16:creationId xmlns:a16="http://schemas.microsoft.com/office/drawing/2014/main" id="{3A5D5234-21E3-4579-AE5E-A650C0CF9FB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550863" y="1456513"/>
            <a:ext cx="229340" cy="274388"/>
          </a:xfrm>
          <a:prstGeom prst="rect">
            <a:avLst/>
          </a:prstGeom>
        </p:spPr>
      </p:pic>
      <p:pic>
        <p:nvPicPr>
          <p:cNvPr id="57" name="Picture 19">
            <a:extLst>
              <a:ext uri="{FF2B5EF4-FFF2-40B4-BE49-F238E27FC236}">
                <a16:creationId xmlns:a16="http://schemas.microsoft.com/office/drawing/2014/main" id="{E210FBD4-B8B9-4AFA-9670-2FEBAA1CF37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82185" y="3020215"/>
            <a:ext cx="235341" cy="407925"/>
          </a:xfrm>
          <a:prstGeom prst="rect">
            <a:avLst/>
          </a:prstGeom>
        </p:spPr>
      </p:pic>
      <p:sp>
        <p:nvSpPr>
          <p:cNvPr id="61" name="Text Box 4">
            <a:extLst>
              <a:ext uri="{FF2B5EF4-FFF2-40B4-BE49-F238E27FC236}">
                <a16:creationId xmlns:a16="http://schemas.microsoft.com/office/drawing/2014/main" id="{DD6A81B7-1FEE-46CF-A623-23E99CFEAFBC}"/>
              </a:ext>
            </a:extLst>
          </p:cNvPr>
          <p:cNvSpPr txBox="1">
            <a:spLocks noChangeArrowheads="1"/>
          </p:cNvSpPr>
          <p:nvPr userDrawn="1"/>
        </p:nvSpPr>
        <p:spPr bwMode="auto">
          <a:xfrm>
            <a:off x="6493942" y="1120388"/>
            <a:ext cx="2079000" cy="3894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685800" rtl="0" eaLnBrk="1" fontAlgn="auto" latinLnBrk="0" hangingPunct="1">
              <a:lnSpc>
                <a:spcPct val="100000"/>
              </a:lnSpc>
              <a:spcBef>
                <a:spcPts val="0"/>
              </a:spcBef>
              <a:spcAft>
                <a:spcPts val="450"/>
              </a:spcAft>
              <a:buClrTx/>
              <a:buSzTx/>
              <a:buFontTx/>
              <a:buNone/>
              <a:tabLst/>
              <a:defRPr/>
            </a:pPr>
            <a:r>
              <a:rPr lang="en-GB" sz="1200">
                <a:solidFill>
                  <a:srgbClr val="000000"/>
                </a:solidFill>
                <a:latin typeface="+mn-lt"/>
                <a:cs typeface="Arial" panose="020B0604020202020204" pitchFamily="34" charset="0"/>
              </a:rPr>
              <a:t>HEADER &amp; FOOTER</a:t>
            </a:r>
          </a:p>
          <a:p>
            <a:pPr eaLnBrk="1" hangingPunct="1">
              <a:spcAft>
                <a:spcPts val="450"/>
              </a:spcAft>
              <a:defRPr/>
            </a:pPr>
            <a:r>
              <a:rPr lang="en-GB" altLang="da-DK" sz="675" b="0" noProof="1">
                <a:solidFill>
                  <a:srgbClr val="000000"/>
                </a:solidFill>
                <a:latin typeface="+mn-lt"/>
                <a:cs typeface="Arial" panose="020B0604020202020204" pitchFamily="34" charset="0"/>
              </a:rPr>
              <a:t>Do this at the very end to apply the changes </a:t>
            </a:r>
            <a:br>
              <a:rPr lang="en-GB" altLang="da-DK" sz="675" b="0" noProof="1">
                <a:solidFill>
                  <a:srgbClr val="000000"/>
                </a:solidFill>
                <a:latin typeface="+mn-lt"/>
                <a:cs typeface="Arial" panose="020B0604020202020204" pitchFamily="34" charset="0"/>
              </a:rPr>
            </a:br>
            <a:r>
              <a:rPr lang="en-GB" altLang="da-DK" sz="675" b="0" noProof="1">
                <a:solidFill>
                  <a:srgbClr val="000000"/>
                </a:solidFill>
                <a:latin typeface="+mn-lt"/>
                <a:cs typeface="Arial" panose="020B0604020202020204" pitchFamily="34" charset="0"/>
              </a:rPr>
              <a:t>on all slides</a:t>
            </a:r>
          </a:p>
          <a:p>
            <a:pPr eaLnBrk="1" hangingPunct="1">
              <a:spcAft>
                <a:spcPts val="450"/>
              </a:spcAft>
              <a:defRPr/>
            </a:pPr>
            <a:r>
              <a:rPr lang="en-GB" altLang="da-DK" sz="675" b="0" noProof="1">
                <a:solidFill>
                  <a:srgbClr val="000000"/>
                </a:solidFill>
                <a:latin typeface="+mn-lt"/>
                <a:cs typeface="Arial" panose="020B0604020202020204" pitchFamily="34" charset="0"/>
              </a:rPr>
              <a:t>Click on </a:t>
            </a:r>
            <a:r>
              <a:rPr lang="en-GB" altLang="da-DK" sz="675" b="1" noProof="1">
                <a:solidFill>
                  <a:srgbClr val="000000"/>
                </a:solidFill>
                <a:latin typeface="+mn-lt"/>
                <a:cs typeface="Arial" panose="020B0604020202020204" pitchFamily="34" charset="0"/>
              </a:rPr>
              <a:t>Header &amp; Footer </a:t>
            </a:r>
            <a:r>
              <a:rPr lang="en-GB" altLang="da-DK" sz="675" b="0" noProof="1">
                <a:solidFill>
                  <a:srgbClr val="000000"/>
                </a:solidFill>
                <a:latin typeface="+mn-lt"/>
                <a:cs typeface="Arial" panose="020B0604020202020204" pitchFamily="34" charset="0"/>
              </a:rPr>
              <a:t>in the </a:t>
            </a:r>
            <a:r>
              <a:rPr lang="en-GB" altLang="da-DK" sz="675" b="1" noProof="1">
                <a:solidFill>
                  <a:srgbClr val="000000"/>
                </a:solidFill>
                <a:latin typeface="+mn-lt"/>
                <a:cs typeface="Arial" panose="020B0604020202020204" pitchFamily="34" charset="0"/>
              </a:rPr>
              <a:t>Insert</a:t>
            </a:r>
            <a:r>
              <a:rPr lang="en-GB" altLang="da-DK" sz="675" b="0" noProof="1">
                <a:solidFill>
                  <a:srgbClr val="000000"/>
                </a:solidFill>
                <a:latin typeface="+mn-lt"/>
                <a:cs typeface="Arial" panose="020B0604020202020204" pitchFamily="34" charset="0"/>
              </a:rPr>
              <a:t> tab </a:t>
            </a:r>
            <a:br>
              <a:rPr lang="en-GB" altLang="da-DK" sz="675" b="0" noProof="1">
                <a:solidFill>
                  <a:srgbClr val="000000"/>
                </a:solidFill>
                <a:latin typeface="+mn-lt"/>
                <a:cs typeface="Arial" panose="020B0604020202020204" pitchFamily="34" charset="0"/>
              </a:rPr>
            </a:br>
            <a:r>
              <a:rPr lang="en-GB" altLang="da-DK" sz="675" b="0" noProof="1">
                <a:solidFill>
                  <a:srgbClr val="000000"/>
                </a:solidFill>
                <a:latin typeface="+mn-lt"/>
                <a:cs typeface="Arial" panose="020B0604020202020204" pitchFamily="34" charset="0"/>
              </a:rPr>
              <a:t>(write the desired text, click date or Slide </a:t>
            </a:r>
            <a:br>
              <a:rPr lang="en-GB" altLang="da-DK" sz="675" b="0" noProof="1">
                <a:solidFill>
                  <a:srgbClr val="000000"/>
                </a:solidFill>
                <a:latin typeface="+mn-lt"/>
                <a:cs typeface="Arial" panose="020B0604020202020204" pitchFamily="34" charset="0"/>
              </a:rPr>
            </a:br>
            <a:r>
              <a:rPr lang="en-GB" altLang="da-DK" sz="675" b="0" noProof="1">
                <a:solidFill>
                  <a:srgbClr val="000000"/>
                </a:solidFill>
                <a:latin typeface="+mn-lt"/>
                <a:cs typeface="Arial" panose="020B0604020202020204" pitchFamily="34" charset="0"/>
              </a:rPr>
              <a:t>number from or to)</a:t>
            </a:r>
          </a:p>
          <a:p>
            <a:pPr eaLnBrk="1" hangingPunct="1">
              <a:spcAft>
                <a:spcPts val="450"/>
              </a:spcAft>
              <a:defRPr/>
            </a:pPr>
            <a:r>
              <a:rPr lang="en-GB" altLang="da-DK" sz="675" b="0" noProof="1">
                <a:solidFill>
                  <a:srgbClr val="000000"/>
                </a:solidFill>
                <a:latin typeface="+mn-lt"/>
                <a:cs typeface="Arial" panose="020B0604020202020204" pitchFamily="34" charset="0"/>
              </a:rPr>
              <a:t>Click </a:t>
            </a:r>
            <a:r>
              <a:rPr lang="en-GB" altLang="da-DK" sz="675" b="1" noProof="1">
                <a:solidFill>
                  <a:srgbClr val="000000"/>
                </a:solidFill>
                <a:latin typeface="+mn-lt"/>
                <a:cs typeface="Arial" panose="020B0604020202020204" pitchFamily="34" charset="0"/>
              </a:rPr>
              <a:t>Apply to All </a:t>
            </a:r>
            <a:r>
              <a:rPr lang="en-GB" altLang="da-DK" sz="675" b="0" noProof="1">
                <a:solidFill>
                  <a:srgbClr val="000000"/>
                </a:solidFill>
                <a:latin typeface="+mn-lt"/>
                <a:cs typeface="Arial" panose="020B0604020202020204" pitchFamily="34" charset="0"/>
              </a:rPr>
              <a:t>or </a:t>
            </a:r>
            <a:r>
              <a:rPr lang="en-GB" altLang="da-DK" sz="675" b="1" noProof="1">
                <a:solidFill>
                  <a:srgbClr val="000000"/>
                </a:solidFill>
                <a:latin typeface="+mn-lt"/>
                <a:cs typeface="Arial" panose="020B0604020202020204" pitchFamily="34" charset="0"/>
              </a:rPr>
              <a:t>Apply</a:t>
            </a:r>
            <a:r>
              <a:rPr lang="en-GB" altLang="da-DK" sz="675" b="0" noProof="1">
                <a:solidFill>
                  <a:srgbClr val="000000"/>
                </a:solidFill>
                <a:latin typeface="+mn-lt"/>
                <a:cs typeface="Arial" panose="020B0604020202020204" pitchFamily="34" charset="0"/>
              </a:rPr>
              <a:t> to selected slide</a:t>
            </a:r>
          </a:p>
          <a:p>
            <a:pPr eaLnBrk="1" hangingPunct="1">
              <a:spcAft>
                <a:spcPts val="450"/>
              </a:spcAft>
              <a:defRPr/>
            </a:pPr>
            <a:endParaRPr lang="en-GB" altLang="da-DK" sz="675" b="0" noProof="1">
              <a:solidFill>
                <a:srgbClr val="000000"/>
              </a:solidFill>
              <a:latin typeface="+mn-lt"/>
              <a:cs typeface="Arial" panose="020B0604020202020204" pitchFamily="34" charset="0"/>
            </a:endParaRPr>
          </a:p>
          <a:p>
            <a:pPr eaLnBrk="1" hangingPunct="1">
              <a:spcAft>
                <a:spcPts val="450"/>
              </a:spcAft>
              <a:defRPr/>
            </a:pPr>
            <a:r>
              <a:rPr lang="en-GB" altLang="da-DK" sz="1200" b="0" noProof="1">
                <a:solidFill>
                  <a:srgbClr val="000000"/>
                </a:solidFill>
                <a:latin typeface="+mn-lt"/>
                <a:cs typeface="Arial" panose="020B0604020202020204" pitchFamily="34" charset="0"/>
              </a:rPr>
              <a:t>COPY/PASTE CONTENT</a:t>
            </a:r>
          </a:p>
          <a:p>
            <a:pPr eaLnBrk="1" hangingPunct="1">
              <a:spcAft>
                <a:spcPts val="450"/>
              </a:spcAft>
              <a:defRPr/>
            </a:pPr>
            <a:r>
              <a:rPr lang="en-GB" altLang="da-DK" sz="675" b="0" noProof="1">
                <a:solidFill>
                  <a:srgbClr val="000000"/>
                </a:solidFill>
                <a:latin typeface="+mn-lt"/>
                <a:cs typeface="Arial" panose="020B0604020202020204" pitchFamily="34" charset="0"/>
              </a:rPr>
              <a:t>When copying old content to your new presentation, </a:t>
            </a:r>
            <a:br>
              <a:rPr lang="en-GB" altLang="da-DK" sz="675" b="0" noProof="1">
                <a:solidFill>
                  <a:srgbClr val="000000"/>
                </a:solidFill>
                <a:latin typeface="+mn-lt"/>
                <a:cs typeface="Arial" panose="020B0604020202020204" pitchFamily="34" charset="0"/>
              </a:rPr>
            </a:br>
            <a:r>
              <a:rPr lang="en-GB" altLang="da-DK" sz="675" b="0" noProof="1">
                <a:solidFill>
                  <a:srgbClr val="000000"/>
                </a:solidFill>
                <a:latin typeface="+mn-lt"/>
                <a:cs typeface="Arial" panose="020B0604020202020204" pitchFamily="34" charset="0"/>
              </a:rPr>
              <a:t>2 options are available:</a:t>
            </a:r>
          </a:p>
          <a:p>
            <a:pPr eaLnBrk="1" hangingPunct="1">
              <a:spcAft>
                <a:spcPts val="450"/>
              </a:spcAft>
              <a:defRPr/>
            </a:pPr>
            <a:r>
              <a:rPr lang="en-GB" altLang="da-DK" sz="675" b="1" noProof="1">
                <a:solidFill>
                  <a:srgbClr val="000000"/>
                </a:solidFill>
                <a:latin typeface="+mn-lt"/>
                <a:cs typeface="Arial" panose="020B0604020202020204" pitchFamily="34" charset="0"/>
              </a:rPr>
              <a:t>1. Best practice: </a:t>
            </a:r>
            <a:r>
              <a:rPr lang="en-GB" altLang="da-DK" sz="675" b="0" noProof="1">
                <a:solidFill>
                  <a:srgbClr val="000000"/>
                </a:solidFill>
                <a:latin typeface="+mn-lt"/>
                <a:cs typeface="Arial" panose="020B0604020202020204" pitchFamily="34" charset="0"/>
              </a:rPr>
              <a:t>Create a slide in your new presentation and copy </a:t>
            </a:r>
            <a:r>
              <a:rPr lang="en-GB" altLang="da-DK" sz="675" b="0" i="0" u="sng" noProof="1">
                <a:solidFill>
                  <a:srgbClr val="000000"/>
                </a:solidFill>
                <a:latin typeface="+mn-lt"/>
                <a:cs typeface="Arial" panose="020B0604020202020204" pitchFamily="34" charset="0"/>
              </a:rPr>
              <a:t>one</a:t>
            </a:r>
            <a:r>
              <a:rPr lang="en-GB" altLang="da-DK" sz="675" b="0" i="0" u="none" noProof="1">
                <a:solidFill>
                  <a:srgbClr val="000000"/>
                </a:solidFill>
                <a:latin typeface="+mn-lt"/>
                <a:cs typeface="Arial" panose="020B0604020202020204" pitchFamily="34" charset="0"/>
              </a:rPr>
              <a:t> piece of content at a time (e.g. copy all text from </a:t>
            </a:r>
            <a:r>
              <a:rPr lang="en-GB" altLang="da-DK" sz="675" b="0" i="0" u="sng" noProof="1">
                <a:solidFill>
                  <a:srgbClr val="000000"/>
                </a:solidFill>
                <a:latin typeface="+mn-lt"/>
                <a:cs typeface="Arial" panose="020B0604020202020204" pitchFamily="34" charset="0"/>
              </a:rPr>
              <a:t>one</a:t>
            </a:r>
            <a:r>
              <a:rPr lang="en-GB" altLang="da-DK" sz="675" b="0" i="0" u="none" noProof="1">
                <a:solidFill>
                  <a:srgbClr val="000000"/>
                </a:solidFill>
                <a:latin typeface="+mn-lt"/>
                <a:cs typeface="Arial" panose="020B0604020202020204" pitchFamily="34" charset="0"/>
              </a:rPr>
              <a:t> textbox)</a:t>
            </a:r>
            <a:endParaRPr lang="en-GB" altLang="da-DK" sz="675" b="1" i="0" u="sng" noProof="1">
              <a:solidFill>
                <a:srgbClr val="000000"/>
              </a:solidFill>
              <a:latin typeface="+mn-lt"/>
              <a:cs typeface="Arial" panose="020B0604020202020204" pitchFamily="34" charset="0"/>
            </a:endParaRPr>
          </a:p>
          <a:p>
            <a:pPr eaLnBrk="1" hangingPunct="1">
              <a:spcAft>
                <a:spcPts val="450"/>
              </a:spcAft>
              <a:defRPr/>
            </a:pPr>
            <a:r>
              <a:rPr lang="en-GB" altLang="da-DK" sz="675" b="1" noProof="1">
                <a:solidFill>
                  <a:srgbClr val="000000"/>
                </a:solidFill>
                <a:latin typeface="+mn-lt"/>
                <a:cs typeface="Arial" panose="020B0604020202020204" pitchFamily="34" charset="0"/>
              </a:rPr>
              <a:t>2. </a:t>
            </a:r>
            <a:r>
              <a:rPr lang="en-GB" altLang="da-DK" sz="675" b="0" noProof="1">
                <a:solidFill>
                  <a:srgbClr val="000000"/>
                </a:solidFill>
                <a:latin typeface="+mn-lt"/>
                <a:cs typeface="Arial" panose="020B0604020202020204" pitchFamily="34" charset="0"/>
              </a:rPr>
              <a:t>Or copy an entire slide into your new presentation and then choose a fitting layout. When presentation is done, open an empty presentation (press Ctrl+N). Copy all slides from presentation, paste them into empty one. This will ensure that there are no extra layouts</a:t>
            </a:r>
          </a:p>
          <a:p>
            <a:pPr marL="0" marR="0" lvl="0" indent="0" algn="l" defTabSz="685800" rtl="0" eaLnBrk="1" fontAlgn="auto" latinLnBrk="0" hangingPunct="1">
              <a:lnSpc>
                <a:spcPct val="100000"/>
              </a:lnSpc>
              <a:spcBef>
                <a:spcPts val="0"/>
              </a:spcBef>
              <a:spcAft>
                <a:spcPts val="450"/>
              </a:spcAft>
              <a:buClrTx/>
              <a:buSzTx/>
              <a:buFontTx/>
              <a:buNone/>
              <a:tabLst/>
              <a:defRPr/>
            </a:pPr>
            <a:r>
              <a:rPr lang="en-GB" sz="1200">
                <a:solidFill>
                  <a:srgbClr val="000000"/>
                </a:solidFill>
                <a:latin typeface="+mn-lt"/>
                <a:cs typeface="Arial" panose="020B0604020202020204" pitchFamily="34" charset="0"/>
              </a:rPr>
              <a:t>SLIDES &amp; SLIDE ELEMENTS</a:t>
            </a:r>
          </a:p>
          <a:p>
            <a:pPr marL="0" marR="0" lvl="0" indent="0" algn="l" defTabSz="685800" rtl="0" eaLnBrk="1" fontAlgn="auto" latinLnBrk="0" hangingPunct="1">
              <a:lnSpc>
                <a:spcPct val="100000"/>
              </a:lnSpc>
              <a:spcBef>
                <a:spcPts val="0"/>
              </a:spcBef>
              <a:spcAft>
                <a:spcPts val="450"/>
              </a:spcAft>
              <a:buClrTx/>
              <a:buSzTx/>
              <a:buFontTx/>
              <a:buNone/>
              <a:tabLst/>
              <a:defRPr/>
            </a:pPr>
            <a:r>
              <a:rPr lang="en-GB" altLang="da-DK" sz="675" b="0" noProof="1">
                <a:solidFill>
                  <a:srgbClr val="000000"/>
                </a:solidFill>
                <a:latin typeface="+mn-lt"/>
                <a:cs typeface="Arial" panose="020B0604020202020204" pitchFamily="34" charset="0"/>
              </a:rPr>
              <a:t>Insert predefined slides and elements </a:t>
            </a:r>
            <a:br>
              <a:rPr lang="en-GB" altLang="da-DK" sz="675" b="0" noProof="1">
                <a:solidFill>
                  <a:srgbClr val="000000"/>
                </a:solidFill>
                <a:latin typeface="+mn-lt"/>
                <a:cs typeface="Arial" panose="020B0604020202020204" pitchFamily="34" charset="0"/>
              </a:rPr>
            </a:br>
            <a:r>
              <a:rPr lang="en-GB" altLang="da-DK" sz="675" b="0" noProof="1">
                <a:solidFill>
                  <a:srgbClr val="000000"/>
                </a:solidFill>
                <a:latin typeface="+mn-lt"/>
                <a:cs typeface="Arial" panose="020B0604020202020204" pitchFamily="34" charset="0"/>
              </a:rPr>
              <a:t>using the Templafy pane. Choose </a:t>
            </a:r>
            <a:br>
              <a:rPr lang="en-GB" altLang="da-DK" sz="675" b="0" noProof="1">
                <a:solidFill>
                  <a:srgbClr val="000000"/>
                </a:solidFill>
                <a:latin typeface="+mn-lt"/>
                <a:cs typeface="Arial" panose="020B0604020202020204" pitchFamily="34" charset="0"/>
              </a:rPr>
            </a:br>
            <a:r>
              <a:rPr lang="en-GB" altLang="da-DK" sz="675" b="1" noProof="1">
                <a:solidFill>
                  <a:srgbClr val="000000"/>
                </a:solidFill>
                <a:latin typeface="+mn-lt"/>
                <a:cs typeface="Arial" panose="020B0604020202020204" pitchFamily="34" charset="0"/>
              </a:rPr>
              <a:t>Slides</a:t>
            </a:r>
            <a:r>
              <a:rPr lang="en-GB" altLang="da-DK" sz="675" b="0" noProof="1">
                <a:solidFill>
                  <a:srgbClr val="000000"/>
                </a:solidFill>
                <a:latin typeface="+mn-lt"/>
                <a:cs typeface="Arial" panose="020B0604020202020204" pitchFamily="34" charset="0"/>
              </a:rPr>
              <a:t> and </a:t>
            </a:r>
            <a:r>
              <a:rPr lang="en-GB" altLang="da-DK" sz="675" b="1" noProof="1">
                <a:solidFill>
                  <a:srgbClr val="000000"/>
                </a:solidFill>
                <a:latin typeface="+mn-lt"/>
                <a:cs typeface="Arial" panose="020B0604020202020204" pitchFamily="34" charset="0"/>
              </a:rPr>
              <a:t>Slide elements </a:t>
            </a:r>
            <a:r>
              <a:rPr lang="en-GB" altLang="da-DK" sz="675" b="0" noProof="1">
                <a:solidFill>
                  <a:srgbClr val="000000"/>
                </a:solidFill>
                <a:latin typeface="+mn-lt"/>
                <a:cs typeface="Arial" panose="020B0604020202020204" pitchFamily="34" charset="0"/>
              </a:rPr>
              <a:t>from the </a:t>
            </a:r>
            <a:br>
              <a:rPr lang="en-GB" altLang="da-DK" sz="675" b="0" noProof="1">
                <a:solidFill>
                  <a:srgbClr val="000000"/>
                </a:solidFill>
                <a:latin typeface="+mn-lt"/>
                <a:cs typeface="Arial" panose="020B0604020202020204" pitchFamily="34" charset="0"/>
              </a:rPr>
            </a:br>
            <a:r>
              <a:rPr lang="en-GB" altLang="da-DK" sz="675" b="0" noProof="1">
                <a:solidFill>
                  <a:srgbClr val="000000"/>
                </a:solidFill>
                <a:latin typeface="+mn-lt"/>
                <a:cs typeface="Arial" panose="020B0604020202020204" pitchFamily="34" charset="0"/>
              </a:rPr>
              <a:t>buttons in the Templafy pane on the </a:t>
            </a:r>
            <a:br>
              <a:rPr lang="en-GB" altLang="da-DK" sz="675" b="0" noProof="1">
                <a:solidFill>
                  <a:srgbClr val="000000"/>
                </a:solidFill>
                <a:latin typeface="+mn-lt"/>
                <a:cs typeface="Arial" panose="020B0604020202020204" pitchFamily="34" charset="0"/>
              </a:rPr>
            </a:br>
            <a:r>
              <a:rPr lang="en-GB" altLang="da-DK" sz="675" b="0" noProof="1">
                <a:solidFill>
                  <a:srgbClr val="000000"/>
                </a:solidFill>
                <a:latin typeface="+mn-lt"/>
                <a:cs typeface="Arial" panose="020B0604020202020204" pitchFamily="34" charset="0"/>
              </a:rPr>
              <a:t>right side of the screen</a:t>
            </a:r>
            <a:endParaRPr lang="en-GB" altLang="da-DK" sz="675" b="1" noProof="1">
              <a:solidFill>
                <a:srgbClr val="000000"/>
              </a:solidFill>
              <a:latin typeface="+mn-lt"/>
              <a:cs typeface="Arial" panose="020B0604020202020204" pitchFamily="34" charset="0"/>
            </a:endParaRPr>
          </a:p>
        </p:txBody>
      </p:sp>
      <p:sp>
        <p:nvSpPr>
          <p:cNvPr id="65" name="Fast overskrift">
            <a:extLst>
              <a:ext uri="{FF2B5EF4-FFF2-40B4-BE49-F238E27FC236}">
                <a16:creationId xmlns:a16="http://schemas.microsoft.com/office/drawing/2014/main" id="{09C05D50-8477-4113-8B72-9C373B0FF9F9}"/>
              </a:ext>
            </a:extLst>
          </p:cNvPr>
          <p:cNvSpPr txBox="1"/>
          <p:nvPr userDrawn="1"/>
        </p:nvSpPr>
        <p:spPr>
          <a:xfrm>
            <a:off x="287338" y="240670"/>
            <a:ext cx="8569325" cy="487628"/>
          </a:xfrm>
          <a:prstGeom prst="rect">
            <a:avLst/>
          </a:prstGeom>
          <a:noFill/>
        </p:spPr>
        <p:txBody>
          <a:bodyPr wrap="square" lIns="0" tIns="0" rIns="0" bIns="0" rtlCol="0" anchor="t" anchorCtr="0">
            <a:noAutofit/>
          </a:bodyPr>
          <a:lstStyle/>
          <a:p>
            <a:r>
              <a:rPr lang="en-GB" sz="2400" b="0" noProof="1">
                <a:solidFill>
                  <a:schemeClr val="tx1"/>
                </a:solidFill>
                <a:latin typeface="+mj-lt"/>
                <a:cs typeface="Arial" panose="020B0604020202020204" pitchFamily="34" charset="0"/>
              </a:rPr>
              <a:t>TIPS &amp; TRICKS - YOUR USER GUIDE</a:t>
            </a:r>
          </a:p>
        </p:txBody>
      </p:sp>
      <p:pic>
        <p:nvPicPr>
          <p:cNvPr id="19" name="Picture 12">
            <a:extLst>
              <a:ext uri="{FF2B5EF4-FFF2-40B4-BE49-F238E27FC236}">
                <a16:creationId xmlns:a16="http://schemas.microsoft.com/office/drawing/2014/main" id="{D59A1415-DF88-48C2-BFBD-2900D34A9A2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572942" y="1587362"/>
            <a:ext cx="283720" cy="407525"/>
          </a:xfrm>
          <a:prstGeom prst="rect">
            <a:avLst/>
          </a:prstGeom>
        </p:spPr>
      </p:pic>
      <p:sp>
        <p:nvSpPr>
          <p:cNvPr id="20" name="Date Placeholder 6" hidden="1">
            <a:extLst>
              <a:ext uri="{FF2B5EF4-FFF2-40B4-BE49-F238E27FC236}">
                <a16:creationId xmlns:a16="http://schemas.microsoft.com/office/drawing/2014/main" id="{56AA1691-6753-45B8-AB77-1105989467F7}"/>
              </a:ext>
            </a:extLst>
          </p:cNvPr>
          <p:cNvSpPr>
            <a:spLocks noGrp="1"/>
          </p:cNvSpPr>
          <p:nvPr>
            <p:ph type="dt" sz="half" idx="15"/>
          </p:nvPr>
        </p:nvSpPr>
        <p:spPr>
          <a:xfrm>
            <a:off x="0" y="5143500"/>
            <a:ext cx="0" cy="0"/>
          </a:xfrm>
        </p:spPr>
        <p:txBody>
          <a:bodyPr/>
          <a:lstStyle>
            <a:lvl1pPr>
              <a:defRPr sz="100">
                <a:noFill/>
              </a:defRPr>
            </a:lvl1pPr>
          </a:lstStyle>
          <a:p>
            <a:r>
              <a:rPr lang="en-US"/>
              <a:t>December 14, 2021</a:t>
            </a:r>
            <a:endParaRPr lang="en-GB"/>
          </a:p>
        </p:txBody>
      </p:sp>
      <p:sp>
        <p:nvSpPr>
          <p:cNvPr id="21" name="Footer Placeholder 8" hidden="1">
            <a:extLst>
              <a:ext uri="{FF2B5EF4-FFF2-40B4-BE49-F238E27FC236}">
                <a16:creationId xmlns:a16="http://schemas.microsoft.com/office/drawing/2014/main" id="{2F8C9320-E8BF-471F-8DD3-1BC479021917}"/>
              </a:ext>
            </a:extLst>
          </p:cNvPr>
          <p:cNvSpPr>
            <a:spLocks noGrp="1"/>
          </p:cNvSpPr>
          <p:nvPr>
            <p:ph type="ftr" sz="quarter" idx="16"/>
          </p:nvPr>
        </p:nvSpPr>
        <p:spPr>
          <a:xfrm>
            <a:off x="0" y="5143500"/>
            <a:ext cx="0" cy="0"/>
          </a:xfrm>
        </p:spPr>
        <p:txBody>
          <a:bodyPr/>
          <a:lstStyle>
            <a:lvl1pPr>
              <a:defRPr sz="100">
                <a:noFill/>
              </a:defRPr>
            </a:lvl1pPr>
          </a:lstStyle>
          <a:p>
            <a:r>
              <a:rPr lang="en-GB"/>
              <a:t>Public</a:t>
            </a:r>
          </a:p>
        </p:txBody>
      </p:sp>
      <p:sp>
        <p:nvSpPr>
          <p:cNvPr id="22" name="Slide Number Placeholder 10" hidden="1">
            <a:extLst>
              <a:ext uri="{FF2B5EF4-FFF2-40B4-BE49-F238E27FC236}">
                <a16:creationId xmlns:a16="http://schemas.microsoft.com/office/drawing/2014/main" id="{B01A309B-80AB-481C-AE3F-3C56C2C92EE2}"/>
              </a:ext>
            </a:extLst>
          </p:cNvPr>
          <p:cNvSpPr>
            <a:spLocks noGrp="1"/>
          </p:cNvSpPr>
          <p:nvPr>
            <p:ph type="sldNum" sz="quarter" idx="17"/>
          </p:nvPr>
        </p:nvSpPr>
        <p:spPr>
          <a:xfrm>
            <a:off x="0" y="5143500"/>
            <a:ext cx="0" cy="0"/>
          </a:xfrm>
        </p:spPr>
        <p:txBody>
          <a:bodyPr/>
          <a:lstStyle>
            <a:lvl1pPr>
              <a:defRPr sz="100">
                <a:noFill/>
              </a:defRPr>
            </a:lvl1pPr>
          </a:lstStyle>
          <a:p>
            <a:fld id="{23AA811B-2EBD-4900-905E-5BE206449611}" type="slidenum">
              <a:rPr lang="en-GB" smtClean="0"/>
              <a:pPr/>
              <a:t>‹#›</a:t>
            </a:fld>
            <a:endParaRPr lang="en-GB"/>
          </a:p>
        </p:txBody>
      </p:sp>
      <p:pic>
        <p:nvPicPr>
          <p:cNvPr id="9" name="Picture 33">
            <a:extLst>
              <a:ext uri="{FF2B5EF4-FFF2-40B4-BE49-F238E27FC236}">
                <a16:creationId xmlns:a16="http://schemas.microsoft.com/office/drawing/2014/main" id="{B03E872F-21DD-423D-B6DE-4945F155FB87}"/>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5537581" y="2482382"/>
            <a:ext cx="255903" cy="241280"/>
          </a:xfrm>
          <a:prstGeom prst="rect">
            <a:avLst/>
          </a:prstGeom>
        </p:spPr>
      </p:pic>
      <p:sp>
        <p:nvSpPr>
          <p:cNvPr id="24" name="Text Box 2">
            <a:extLst>
              <a:ext uri="{FF2B5EF4-FFF2-40B4-BE49-F238E27FC236}">
                <a16:creationId xmlns:a16="http://schemas.microsoft.com/office/drawing/2014/main" id="{8B1B4749-2B7E-4474-A2D3-2B2892ADCA26}"/>
              </a:ext>
            </a:extLst>
          </p:cNvPr>
          <p:cNvSpPr txBox="1">
            <a:spLocks noChangeArrowheads="1"/>
          </p:cNvSpPr>
          <p:nvPr userDrawn="1"/>
        </p:nvSpPr>
        <p:spPr bwMode="auto">
          <a:xfrm>
            <a:off x="287338" y="1120388"/>
            <a:ext cx="2079000" cy="3487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08000" bIns="0" anchor="t" anchorCtr="0">
            <a:no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685800" rtl="0" eaLnBrk="1" fontAlgn="auto" latinLnBrk="0" hangingPunct="1">
              <a:lnSpc>
                <a:spcPct val="100000"/>
              </a:lnSpc>
              <a:spcBef>
                <a:spcPts val="0"/>
              </a:spcBef>
              <a:spcAft>
                <a:spcPts val="450"/>
              </a:spcAft>
              <a:buClrTx/>
              <a:buSzTx/>
              <a:buFontTx/>
              <a:buNone/>
              <a:tabLst/>
              <a:defRPr/>
            </a:pPr>
            <a:r>
              <a:rPr lang="en-GB" sz="1200">
                <a:solidFill>
                  <a:srgbClr val="000000"/>
                </a:solidFill>
                <a:latin typeface="+mn-lt"/>
                <a:cs typeface="Arial" panose="020B0604020202020204" pitchFamily="34" charset="0"/>
              </a:rPr>
              <a:t>TEXT STYLES</a:t>
            </a:r>
            <a:endParaRPr lang="en-GB" altLang="da-DK" sz="1200" b="0" noProof="1">
              <a:solidFill>
                <a:srgbClr val="000000"/>
              </a:solidFill>
              <a:latin typeface="+mn-lt"/>
              <a:cs typeface="Arial" panose="020B0604020202020204" pitchFamily="34" charset="0"/>
            </a:endParaRPr>
          </a:p>
          <a:p>
            <a:pPr eaLnBrk="1" hangingPunct="1">
              <a:spcAft>
                <a:spcPts val="450"/>
              </a:spcAft>
              <a:defRPr/>
            </a:pPr>
            <a:r>
              <a:rPr lang="en-US" altLang="da-DK" sz="675" b="0" noProof="1">
                <a:solidFill>
                  <a:srgbClr val="000000"/>
                </a:solidFill>
                <a:latin typeface="+mn-lt"/>
                <a:cs typeface="Arial" panose="020B0604020202020204" pitchFamily="34" charset="0"/>
              </a:rPr>
              <a:t>Use the </a:t>
            </a:r>
            <a:r>
              <a:rPr lang="en-US" altLang="da-DK" sz="675" b="1" noProof="1">
                <a:solidFill>
                  <a:srgbClr val="000000"/>
                </a:solidFill>
                <a:latin typeface="+mn-lt"/>
                <a:cs typeface="Arial" panose="020B0604020202020204" pitchFamily="34" charset="0"/>
              </a:rPr>
              <a:t>TAB</a:t>
            </a:r>
            <a:r>
              <a:rPr lang="en-US" altLang="da-DK" sz="675" b="0" noProof="1">
                <a:solidFill>
                  <a:srgbClr val="000000"/>
                </a:solidFill>
                <a:latin typeface="+mn-lt"/>
                <a:cs typeface="Arial" panose="020B0604020202020204" pitchFamily="34" charset="0"/>
              </a:rPr>
              <a:t>-key to jump though bullet-point levels. </a:t>
            </a:r>
            <a:r>
              <a:rPr lang="en-GB" altLang="da-DK" sz="675" b="0" baseline="0" noProof="1">
                <a:solidFill>
                  <a:srgbClr val="000000"/>
                </a:solidFill>
                <a:latin typeface="+mn-lt"/>
                <a:cs typeface="Arial" panose="020B0604020202020204" pitchFamily="34" charset="0"/>
              </a:rPr>
              <a:t>Click </a:t>
            </a:r>
            <a:r>
              <a:rPr lang="en-GB" altLang="da-DK" sz="675" b="1" baseline="0" noProof="1">
                <a:solidFill>
                  <a:srgbClr val="000000"/>
                </a:solidFill>
                <a:latin typeface="+mn-lt"/>
                <a:cs typeface="Arial" panose="020B0604020202020204" pitchFamily="34" charset="0"/>
              </a:rPr>
              <a:t>ENTER </a:t>
            </a:r>
            <a:r>
              <a:rPr lang="en-GB" altLang="da-DK" sz="675" b="0" baseline="0" noProof="1">
                <a:solidFill>
                  <a:srgbClr val="000000"/>
                </a:solidFill>
                <a:latin typeface="+mn-lt"/>
                <a:cs typeface="Arial" panose="020B0604020202020204" pitchFamily="34" charset="0"/>
              </a:rPr>
              <a:t>and</a:t>
            </a:r>
            <a:r>
              <a:rPr lang="en-GB" altLang="da-DK" sz="675" b="1" baseline="0" noProof="1">
                <a:solidFill>
                  <a:srgbClr val="000000"/>
                </a:solidFill>
                <a:latin typeface="+mn-lt"/>
                <a:cs typeface="Arial" panose="020B0604020202020204" pitchFamily="34" charset="0"/>
              </a:rPr>
              <a:t> TAB</a:t>
            </a:r>
            <a:r>
              <a:rPr lang="en-GB" altLang="da-DK" sz="675" b="0" baseline="0" noProof="1">
                <a:solidFill>
                  <a:srgbClr val="000000"/>
                </a:solidFill>
                <a:latin typeface="+mn-lt"/>
                <a:cs typeface="Arial" panose="020B0604020202020204" pitchFamily="34" charset="0"/>
              </a:rPr>
              <a:t> to switch from one level to the next level</a:t>
            </a:r>
          </a:p>
          <a:p>
            <a:pPr eaLnBrk="1" hangingPunct="1">
              <a:spcAft>
                <a:spcPts val="450"/>
              </a:spcAft>
              <a:defRPr/>
            </a:pPr>
            <a:r>
              <a:rPr lang="en-GB" altLang="da-DK" sz="675" b="0" baseline="0" noProof="1">
                <a:solidFill>
                  <a:srgbClr val="000000"/>
                </a:solidFill>
                <a:latin typeface="+mn-lt"/>
                <a:cs typeface="Arial" panose="020B0604020202020204" pitchFamily="34" charset="0"/>
              </a:rPr>
              <a:t>To go back in levels use </a:t>
            </a:r>
            <a:r>
              <a:rPr lang="en-GB" altLang="da-DK" sz="675" b="1" baseline="0" noProof="1">
                <a:solidFill>
                  <a:srgbClr val="000000"/>
                </a:solidFill>
                <a:latin typeface="+mn-lt"/>
                <a:cs typeface="Arial" panose="020B0604020202020204" pitchFamily="34" charset="0"/>
              </a:rPr>
              <a:t>SHIFT+TAB</a:t>
            </a:r>
            <a:endParaRPr lang="en-GB" sz="675" b="1" noProof="1">
              <a:solidFill>
                <a:srgbClr val="000000"/>
              </a:solidFill>
              <a:latin typeface="+mn-lt"/>
              <a:cs typeface="Arial" panose="020B0604020202020204" pitchFamily="34" charset="0"/>
            </a:endParaRPr>
          </a:p>
          <a:p>
            <a:pPr eaLnBrk="1" hangingPunct="1">
              <a:spcAft>
                <a:spcPts val="450"/>
              </a:spcAft>
              <a:defRPr/>
            </a:pPr>
            <a:r>
              <a:rPr lang="en-GB" sz="675" noProof="1">
                <a:solidFill>
                  <a:srgbClr val="000000"/>
                </a:solidFill>
                <a:latin typeface="+mn-lt"/>
                <a:cs typeface="Arial" panose="020B0604020202020204" pitchFamily="34" charset="0"/>
              </a:rPr>
              <a:t>Alternatively, </a:t>
            </a:r>
            <a:r>
              <a:rPr lang="en-GB" sz="675" b="1" noProof="1">
                <a:solidFill>
                  <a:srgbClr val="000000"/>
                </a:solidFill>
                <a:latin typeface="+mn-lt"/>
                <a:cs typeface="Arial" panose="020B0604020202020204" pitchFamily="34" charset="0"/>
              </a:rPr>
              <a:t>Increase</a:t>
            </a:r>
            <a:r>
              <a:rPr lang="en-GB" sz="675" baseline="0" noProof="1">
                <a:solidFill>
                  <a:srgbClr val="000000"/>
                </a:solidFill>
                <a:latin typeface="+mn-lt"/>
                <a:cs typeface="Arial" panose="020B0604020202020204" pitchFamily="34" charset="0"/>
              </a:rPr>
              <a:t> and </a:t>
            </a:r>
            <a:r>
              <a:rPr lang="en-GB" sz="675" b="1" baseline="0" noProof="1">
                <a:solidFill>
                  <a:srgbClr val="000000"/>
                </a:solidFill>
                <a:latin typeface="+mn-lt"/>
                <a:cs typeface="Arial" panose="020B0604020202020204" pitchFamily="34" charset="0"/>
              </a:rPr>
              <a:t>Decrease </a:t>
            </a:r>
            <a:r>
              <a:rPr lang="en-GB" sz="675" baseline="0" noProof="1">
                <a:solidFill>
                  <a:srgbClr val="000000"/>
                </a:solidFill>
                <a:latin typeface="+mn-lt"/>
                <a:cs typeface="Arial" panose="020B0604020202020204" pitchFamily="34" charset="0"/>
              </a:rPr>
              <a:t>list level can be used</a:t>
            </a:r>
            <a:br>
              <a:rPr lang="en-GB" sz="675" baseline="0" noProof="1">
                <a:solidFill>
                  <a:srgbClr val="000000"/>
                </a:solidFill>
                <a:latin typeface="+mn-lt"/>
                <a:cs typeface="Arial" panose="020B0604020202020204" pitchFamily="34" charset="0"/>
              </a:rPr>
            </a:br>
            <a:endParaRPr lang="en-GB" sz="675" baseline="0" noProof="1">
              <a:solidFill>
                <a:srgbClr val="000000"/>
              </a:solidFill>
              <a:latin typeface="+mn-lt"/>
              <a:cs typeface="Arial" panose="020B0604020202020204" pitchFamily="34" charset="0"/>
            </a:endParaRPr>
          </a:p>
          <a:p>
            <a:pPr eaLnBrk="1" hangingPunct="1">
              <a:spcAft>
                <a:spcPts val="450"/>
              </a:spcAft>
              <a:defRPr/>
            </a:pPr>
            <a:r>
              <a:rPr lang="en-GB" altLang="da-DK" sz="675" b="1" noProof="1">
                <a:solidFill>
                  <a:srgbClr val="000000"/>
                </a:solidFill>
                <a:latin typeface="+mn-lt"/>
                <a:cs typeface="Arial" panose="020B0604020202020204" pitchFamily="34" charset="0"/>
              </a:rPr>
              <a:t>HINT: </a:t>
            </a:r>
            <a:r>
              <a:rPr lang="en-GB" sz="675" b="1" noProof="1">
                <a:solidFill>
                  <a:srgbClr val="000000"/>
                </a:solidFill>
                <a:latin typeface="+mn-lt"/>
                <a:cs typeface="Arial" panose="020B0604020202020204" pitchFamily="34" charset="0"/>
              </a:rPr>
              <a:t>Use bullet button</a:t>
            </a:r>
          </a:p>
          <a:p>
            <a:pPr marL="0" marR="0" lvl="0" indent="0" algn="l" defTabSz="685800" rtl="0" eaLnBrk="1" fontAlgn="auto" latinLnBrk="0" hangingPunct="1">
              <a:lnSpc>
                <a:spcPct val="100000"/>
              </a:lnSpc>
              <a:spcBef>
                <a:spcPts val="0"/>
              </a:spcBef>
              <a:spcAft>
                <a:spcPts val="450"/>
              </a:spcAft>
              <a:buClrTx/>
              <a:buSzTx/>
              <a:buFontTx/>
              <a:buNone/>
              <a:tabLst/>
              <a:defRPr/>
            </a:pPr>
            <a:r>
              <a:rPr lang="en-GB" altLang="da-DK" sz="675" b="0" noProof="1">
                <a:solidFill>
                  <a:srgbClr val="000000"/>
                </a:solidFill>
                <a:latin typeface="+mn-lt"/>
                <a:cs typeface="Arial" panose="020B0604020202020204" pitchFamily="34" charset="0"/>
              </a:rPr>
              <a:t>Delete bullet for regular text.</a:t>
            </a:r>
            <a:br>
              <a:rPr lang="en-GB" altLang="da-DK" sz="675" b="0" noProof="1">
                <a:solidFill>
                  <a:srgbClr val="000000"/>
                </a:solidFill>
                <a:latin typeface="+mn-lt"/>
                <a:cs typeface="Arial" panose="020B0604020202020204" pitchFamily="34" charset="0"/>
              </a:rPr>
            </a:br>
            <a:r>
              <a:rPr lang="en-GB" altLang="da-DK" sz="675" b="0" noProof="1">
                <a:solidFill>
                  <a:srgbClr val="000000"/>
                </a:solidFill>
                <a:latin typeface="+mn-lt"/>
                <a:cs typeface="Arial" panose="020B0604020202020204" pitchFamily="34" charset="0"/>
              </a:rPr>
              <a:t>Click on the bullet button to reaply the correct bullet again</a:t>
            </a:r>
          </a:p>
          <a:p>
            <a:pPr eaLnBrk="1" hangingPunct="1">
              <a:spcAft>
                <a:spcPts val="450"/>
              </a:spcAft>
              <a:defRPr/>
            </a:pPr>
            <a:br>
              <a:rPr lang="en-GB" altLang="da-DK" sz="675" b="0" noProof="1">
                <a:solidFill>
                  <a:srgbClr val="000000"/>
                </a:solidFill>
                <a:latin typeface="+mn-lt"/>
                <a:cs typeface="Arial" panose="020B0604020202020204" pitchFamily="34" charset="0"/>
              </a:rPr>
            </a:br>
            <a:r>
              <a:rPr lang="en-GB" sz="1200">
                <a:solidFill>
                  <a:srgbClr val="000000"/>
                </a:solidFill>
                <a:latin typeface="+mn-lt"/>
                <a:cs typeface="Arial" panose="020B0604020202020204" pitchFamily="34" charset="0"/>
              </a:rPr>
              <a:t>SLIDES &amp; LAYOUTS</a:t>
            </a:r>
          </a:p>
          <a:p>
            <a:pPr marL="0" marR="0" lvl="0" indent="0" algn="l" defTabSz="685800" rtl="0" eaLnBrk="1" fontAlgn="auto" latinLnBrk="0" hangingPunct="1">
              <a:lnSpc>
                <a:spcPct val="100000"/>
              </a:lnSpc>
              <a:spcBef>
                <a:spcPts val="0"/>
              </a:spcBef>
              <a:spcAft>
                <a:spcPts val="450"/>
              </a:spcAft>
              <a:buClrTx/>
              <a:buSzTx/>
              <a:buFontTx/>
              <a:buNone/>
              <a:tabLst/>
              <a:defRPr/>
            </a:pPr>
            <a:r>
              <a:rPr lang="en-GB" altLang="da-DK" sz="675" b="0" noProof="1">
                <a:solidFill>
                  <a:srgbClr val="000000"/>
                </a:solidFill>
                <a:latin typeface="+mn-lt"/>
                <a:cs typeface="Arial" panose="020B0604020202020204" pitchFamily="34" charset="0"/>
              </a:rPr>
              <a:t>Click on the menu </a:t>
            </a:r>
            <a:r>
              <a:rPr lang="en-GB" altLang="da-DK" sz="675" b="1" noProof="1">
                <a:solidFill>
                  <a:srgbClr val="000000"/>
                </a:solidFill>
                <a:latin typeface="+mn-lt"/>
                <a:cs typeface="Arial" panose="020B0604020202020204" pitchFamily="34" charset="0"/>
              </a:rPr>
              <a:t>New Slide </a:t>
            </a:r>
            <a:r>
              <a:rPr lang="en-GB" altLang="da-DK" sz="675" b="0" noProof="1">
                <a:solidFill>
                  <a:srgbClr val="000000"/>
                </a:solidFill>
                <a:latin typeface="+mn-lt"/>
                <a:cs typeface="Arial" panose="020B0604020202020204" pitchFamily="34" charset="0"/>
              </a:rPr>
              <a:t>in the </a:t>
            </a:r>
            <a:r>
              <a:rPr lang="en-GB" altLang="da-DK" sz="675" b="1" noProof="1">
                <a:solidFill>
                  <a:srgbClr val="000000"/>
                </a:solidFill>
                <a:latin typeface="+mn-lt"/>
                <a:cs typeface="Arial" panose="020B0604020202020204" pitchFamily="34" charset="0"/>
              </a:rPr>
              <a:t>Home</a:t>
            </a:r>
            <a:r>
              <a:rPr lang="en-GB" altLang="da-DK" sz="675" b="0" noProof="1">
                <a:solidFill>
                  <a:srgbClr val="000000"/>
                </a:solidFill>
                <a:latin typeface="+mn-lt"/>
                <a:cs typeface="Arial" panose="020B0604020202020204" pitchFamily="34" charset="0"/>
              </a:rPr>
              <a:t> tab to insert a new slide</a:t>
            </a:r>
            <a:br>
              <a:rPr lang="en-GB" altLang="da-DK" sz="675" b="0" noProof="1">
                <a:solidFill>
                  <a:srgbClr val="000000"/>
                </a:solidFill>
                <a:latin typeface="+mn-lt"/>
                <a:cs typeface="Arial" panose="020B0604020202020204" pitchFamily="34" charset="0"/>
              </a:rPr>
            </a:br>
            <a:br>
              <a:rPr lang="en-GB" altLang="da-DK" sz="675" b="0" noProof="1">
                <a:solidFill>
                  <a:srgbClr val="000000"/>
                </a:solidFill>
                <a:latin typeface="+mn-lt"/>
                <a:cs typeface="Arial" panose="020B0604020202020204" pitchFamily="34" charset="0"/>
              </a:rPr>
            </a:br>
            <a:r>
              <a:rPr lang="en-GB" altLang="da-DK" sz="675" b="1" noProof="1">
                <a:solidFill>
                  <a:srgbClr val="000000"/>
                </a:solidFill>
                <a:latin typeface="+mn-lt"/>
                <a:cs typeface="Arial" panose="020B0604020202020204" pitchFamily="34" charset="0"/>
              </a:rPr>
              <a:t>Change layout</a:t>
            </a:r>
            <a:endParaRPr lang="en-GB" altLang="da-DK" sz="675" b="0" noProof="1">
              <a:solidFill>
                <a:srgbClr val="000000"/>
              </a:solidFill>
              <a:latin typeface="+mn-lt"/>
              <a:cs typeface="Arial" panose="020B0604020202020204" pitchFamily="34" charset="0"/>
            </a:endParaRPr>
          </a:p>
          <a:p>
            <a:pPr marL="0" indent="0">
              <a:spcAft>
                <a:spcPts val="450"/>
              </a:spcAft>
              <a:buFont typeface="+mj-lt"/>
              <a:buNone/>
            </a:pPr>
            <a:r>
              <a:rPr lang="en-GB" sz="675" noProof="1">
                <a:solidFill>
                  <a:srgbClr val="000000"/>
                </a:solidFill>
                <a:latin typeface="+mn-lt"/>
                <a:ea typeface="Arial" panose="020B0604020202020204" pitchFamily="34" charset="0"/>
              </a:rPr>
              <a:t>Click on the arrow next to </a:t>
            </a:r>
            <a:r>
              <a:rPr lang="en-GB" sz="675" b="1" noProof="1">
                <a:solidFill>
                  <a:srgbClr val="000000"/>
                </a:solidFill>
                <a:latin typeface="+mn-lt"/>
                <a:ea typeface="Arial" panose="020B0604020202020204" pitchFamily="34" charset="0"/>
              </a:rPr>
              <a:t>Layout </a:t>
            </a:r>
            <a:r>
              <a:rPr lang="en-GB" sz="675" noProof="1">
                <a:solidFill>
                  <a:srgbClr val="000000"/>
                </a:solidFill>
                <a:latin typeface="+mn-lt"/>
                <a:ea typeface="Arial" panose="020B0604020202020204" pitchFamily="34" charset="0"/>
              </a:rPr>
              <a:t>to view a dropdown menu of possible slide layouts</a:t>
            </a:r>
            <a:br>
              <a:rPr lang="en-GB" sz="675" noProof="0">
                <a:solidFill>
                  <a:srgbClr val="000000"/>
                </a:solidFill>
                <a:latin typeface="+mn-lt"/>
                <a:ea typeface="Arial" panose="020B0604020202020204" pitchFamily="34" charset="0"/>
              </a:rPr>
            </a:br>
            <a:endParaRPr lang="en-GB" sz="675" noProof="0">
              <a:solidFill>
                <a:srgbClr val="000000"/>
              </a:solidFill>
              <a:latin typeface="+mn-lt"/>
              <a:ea typeface="Arial" panose="020B0604020202020204" pitchFamily="34" charset="0"/>
            </a:endParaRPr>
          </a:p>
          <a:p>
            <a:pPr eaLnBrk="1" hangingPunct="1">
              <a:spcAft>
                <a:spcPts val="450"/>
              </a:spcAft>
              <a:defRPr/>
            </a:pPr>
            <a:r>
              <a:rPr lang="en-GB" sz="675" b="1" noProof="1">
                <a:solidFill>
                  <a:srgbClr val="000000"/>
                </a:solidFill>
                <a:latin typeface="+mn-lt"/>
                <a:cs typeface="Arial" panose="020B0604020202020204" pitchFamily="34" charset="0"/>
              </a:rPr>
              <a:t>Reset slide</a:t>
            </a:r>
          </a:p>
          <a:p>
            <a:pPr marL="0" marR="0" indent="0" algn="l" defTabSz="685800" rtl="0" eaLnBrk="1" fontAlgn="auto" latinLnBrk="0" hangingPunct="1">
              <a:lnSpc>
                <a:spcPct val="100000"/>
              </a:lnSpc>
              <a:spcBef>
                <a:spcPts val="0"/>
              </a:spcBef>
              <a:spcAft>
                <a:spcPts val="450"/>
              </a:spcAft>
              <a:buClrTx/>
              <a:buSzTx/>
              <a:buFont typeface="+mj-lt"/>
              <a:buNone/>
              <a:tabLst/>
              <a:defRPr/>
            </a:pPr>
            <a:r>
              <a:rPr lang="en-GB" altLang="da-DK" sz="675" b="1" noProof="1">
                <a:solidFill>
                  <a:srgbClr val="000000"/>
                </a:solidFill>
                <a:latin typeface="+mn-lt"/>
                <a:cs typeface="Arial" panose="020B0604020202020204" pitchFamily="34" charset="0"/>
              </a:rPr>
              <a:t>1. </a:t>
            </a:r>
            <a:r>
              <a:rPr lang="en-GB" altLang="da-DK" sz="675" noProof="1">
                <a:solidFill>
                  <a:srgbClr val="000000"/>
                </a:solidFill>
                <a:latin typeface="+mn-lt"/>
                <a:cs typeface="Arial" panose="020B0604020202020204" pitchFamily="34" charset="0"/>
              </a:rPr>
              <a:t>Click the </a:t>
            </a:r>
            <a:r>
              <a:rPr lang="en-GB" altLang="da-DK" sz="675" b="1" noProof="1">
                <a:solidFill>
                  <a:srgbClr val="000000"/>
                </a:solidFill>
                <a:latin typeface="+mn-lt"/>
                <a:cs typeface="Arial" panose="020B0604020202020204" pitchFamily="34" charset="0"/>
              </a:rPr>
              <a:t>Home</a:t>
            </a:r>
            <a:r>
              <a:rPr lang="en-GB" altLang="da-DK" sz="675" noProof="1">
                <a:solidFill>
                  <a:srgbClr val="000000"/>
                </a:solidFill>
                <a:latin typeface="+mn-lt"/>
                <a:cs typeface="Arial" panose="020B0604020202020204" pitchFamily="34" charset="0"/>
              </a:rPr>
              <a:t> tab</a:t>
            </a:r>
          </a:p>
          <a:p>
            <a:pPr marL="0" marR="0" indent="0" algn="l" defTabSz="685800" rtl="0" eaLnBrk="1" fontAlgn="auto" latinLnBrk="0" hangingPunct="1">
              <a:lnSpc>
                <a:spcPct val="100000"/>
              </a:lnSpc>
              <a:spcBef>
                <a:spcPts val="0"/>
              </a:spcBef>
              <a:spcAft>
                <a:spcPts val="450"/>
              </a:spcAft>
              <a:buClrTx/>
              <a:buSzTx/>
              <a:buFont typeface="+mj-lt"/>
              <a:buNone/>
              <a:tabLst/>
              <a:defRPr/>
            </a:pPr>
            <a:r>
              <a:rPr lang="en-GB" altLang="da-DK" sz="675" b="1" noProof="1">
                <a:solidFill>
                  <a:srgbClr val="000000"/>
                </a:solidFill>
                <a:latin typeface="+mn-lt"/>
                <a:cs typeface="Arial" panose="020B0604020202020204" pitchFamily="34" charset="0"/>
              </a:rPr>
              <a:t>2. </a:t>
            </a:r>
            <a:r>
              <a:rPr lang="en-GB" altLang="da-DK" sz="675" noProof="1">
                <a:solidFill>
                  <a:srgbClr val="000000"/>
                </a:solidFill>
                <a:latin typeface="+mn-lt"/>
                <a:cs typeface="Arial" panose="020B0604020202020204" pitchFamily="34" charset="0"/>
              </a:rPr>
              <a:t>Click the </a:t>
            </a:r>
            <a:r>
              <a:rPr lang="en-GB" altLang="da-DK" sz="675" b="1" noProof="1">
                <a:solidFill>
                  <a:srgbClr val="000000"/>
                </a:solidFill>
                <a:latin typeface="+mn-lt"/>
                <a:cs typeface="Arial" panose="020B0604020202020204" pitchFamily="34" charset="0"/>
              </a:rPr>
              <a:t>Reset</a:t>
            </a:r>
            <a:r>
              <a:rPr lang="en-GB" altLang="da-DK" sz="675" noProof="1">
                <a:solidFill>
                  <a:srgbClr val="000000"/>
                </a:solidFill>
                <a:latin typeface="+mn-lt"/>
                <a:cs typeface="Arial" panose="020B0604020202020204" pitchFamily="34" charset="0"/>
              </a:rPr>
              <a:t> menu to reset position, size and formatting of the slide placeholders to their default settings</a:t>
            </a:r>
            <a:endParaRPr lang="en-GB" sz="675">
              <a:solidFill>
                <a:srgbClr val="000000"/>
              </a:solidFill>
              <a:latin typeface="+mn-lt"/>
              <a:ea typeface="Arial" panose="020B0604020202020204" pitchFamily="34" charset="0"/>
            </a:endParaRPr>
          </a:p>
        </p:txBody>
      </p:sp>
      <p:pic>
        <p:nvPicPr>
          <p:cNvPr id="28" name="Picture 27">
            <a:extLst>
              <a:ext uri="{FF2B5EF4-FFF2-40B4-BE49-F238E27FC236}">
                <a16:creationId xmlns:a16="http://schemas.microsoft.com/office/drawing/2014/main" id="{12B8CEB7-8718-40FB-BCC9-2AC96094B83E}"/>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330238" y="3644419"/>
            <a:ext cx="356571" cy="132572"/>
          </a:xfrm>
          <a:prstGeom prst="rect">
            <a:avLst/>
          </a:prstGeom>
        </p:spPr>
      </p:pic>
      <p:pic>
        <p:nvPicPr>
          <p:cNvPr id="29" name="Picture 16">
            <a:extLst>
              <a:ext uri="{FF2B5EF4-FFF2-40B4-BE49-F238E27FC236}">
                <a16:creationId xmlns:a16="http://schemas.microsoft.com/office/drawing/2014/main" id="{1543AAD2-58D2-4DCE-A080-AFA6A459F608}"/>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2330238" y="3003681"/>
            <a:ext cx="246661" cy="379126"/>
          </a:xfrm>
          <a:prstGeom prst="rect">
            <a:avLst/>
          </a:prstGeom>
        </p:spPr>
      </p:pic>
      <p:pic>
        <p:nvPicPr>
          <p:cNvPr id="30" name="Picture 20">
            <a:extLst>
              <a:ext uri="{FF2B5EF4-FFF2-40B4-BE49-F238E27FC236}">
                <a16:creationId xmlns:a16="http://schemas.microsoft.com/office/drawing/2014/main" id="{F410AF64-93DE-4C35-8AC4-D2AFA638F572}"/>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2332261" y="4318893"/>
            <a:ext cx="403849" cy="129631"/>
          </a:xfrm>
          <a:prstGeom prst="rect">
            <a:avLst/>
          </a:prstGeom>
        </p:spPr>
      </p:pic>
      <p:pic>
        <p:nvPicPr>
          <p:cNvPr id="31" name="Picture 30">
            <a:extLst>
              <a:ext uri="{FF2B5EF4-FFF2-40B4-BE49-F238E27FC236}">
                <a16:creationId xmlns:a16="http://schemas.microsoft.com/office/drawing/2014/main" id="{5AAFDC93-9DCC-4CE4-B8D7-6137FEEF048E}"/>
              </a:ext>
            </a:extLst>
          </p:cNvPr>
          <p:cNvPicPr>
            <a:picLocks noChangeAspect="1"/>
          </p:cNvPicPr>
          <p:nvPr userDrawn="1"/>
        </p:nvPicPr>
        <p:blipFill>
          <a:blip r:embed="rId9"/>
          <a:stretch>
            <a:fillRect/>
          </a:stretch>
        </p:blipFill>
        <p:spPr>
          <a:xfrm>
            <a:off x="2330238" y="1874737"/>
            <a:ext cx="342857" cy="192857"/>
          </a:xfrm>
          <a:prstGeom prst="rect">
            <a:avLst/>
          </a:prstGeom>
        </p:spPr>
      </p:pic>
      <p:pic>
        <p:nvPicPr>
          <p:cNvPr id="4" name="Picture 3">
            <a:extLst>
              <a:ext uri="{FF2B5EF4-FFF2-40B4-BE49-F238E27FC236}">
                <a16:creationId xmlns:a16="http://schemas.microsoft.com/office/drawing/2014/main" id="{292A5FDF-69DC-4DD2-BFF8-3478E75DBB76}"/>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5501467" y="2020948"/>
            <a:ext cx="328131" cy="274388"/>
          </a:xfrm>
          <a:prstGeom prst="rect">
            <a:avLst/>
          </a:prstGeom>
        </p:spPr>
      </p:pic>
      <p:grpSp>
        <p:nvGrpSpPr>
          <p:cNvPr id="10" name="Group 9">
            <a:extLst>
              <a:ext uri="{FF2B5EF4-FFF2-40B4-BE49-F238E27FC236}">
                <a16:creationId xmlns:a16="http://schemas.microsoft.com/office/drawing/2014/main" id="{D428E528-3C21-43A5-9A1F-5FC8A3BB1E92}"/>
              </a:ext>
            </a:extLst>
          </p:cNvPr>
          <p:cNvGrpSpPr/>
          <p:nvPr userDrawn="1"/>
        </p:nvGrpSpPr>
        <p:grpSpPr>
          <a:xfrm>
            <a:off x="8078513" y="4518475"/>
            <a:ext cx="743810" cy="288491"/>
            <a:chOff x="10992821" y="4404000"/>
            <a:chExt cx="1588357" cy="616052"/>
          </a:xfrm>
        </p:grpSpPr>
        <p:pic>
          <p:nvPicPr>
            <p:cNvPr id="8" name="Picture 7">
              <a:extLst>
                <a:ext uri="{FF2B5EF4-FFF2-40B4-BE49-F238E27FC236}">
                  <a16:creationId xmlns:a16="http://schemas.microsoft.com/office/drawing/2014/main" id="{A44E7E5B-C2F8-47A1-8626-A6E32640159D}"/>
                </a:ext>
              </a:extLst>
            </p:cNvPr>
            <p:cNvPicPr>
              <a:picLocks noChangeAspect="1"/>
            </p:cNvPicPr>
            <p:nvPr userDrawn="1"/>
          </p:nvPicPr>
          <p:blipFill rotWithShape="1">
            <a:blip r:embed="rId11" cstate="screen">
              <a:extLst>
                <a:ext uri="{28A0092B-C50C-407E-A947-70E740481C1C}">
                  <a14:useLocalDpi xmlns:a14="http://schemas.microsoft.com/office/drawing/2010/main"/>
                </a:ext>
              </a:extLst>
            </a:blip>
            <a:srcRect/>
            <a:stretch/>
          </p:blipFill>
          <p:spPr>
            <a:xfrm>
              <a:off x="10992821" y="4404000"/>
              <a:ext cx="1588357" cy="616052"/>
            </a:xfrm>
            <a:prstGeom prst="rect">
              <a:avLst/>
            </a:prstGeom>
          </p:spPr>
        </p:pic>
        <p:pic>
          <p:nvPicPr>
            <p:cNvPr id="33" name="Picture 32">
              <a:extLst>
                <a:ext uri="{FF2B5EF4-FFF2-40B4-BE49-F238E27FC236}">
                  <a16:creationId xmlns:a16="http://schemas.microsoft.com/office/drawing/2014/main" id="{5065702C-2099-41C8-904A-A3616CD11CA4}"/>
                </a:ext>
              </a:extLst>
            </p:cNvPr>
            <p:cNvPicPr>
              <a:picLocks noChangeAspect="1"/>
            </p:cNvPicPr>
            <p:nvPr userDrawn="1"/>
          </p:nvPicPr>
          <p:blipFill rotWithShape="1">
            <a:blip r:embed="rId12" cstate="screen">
              <a:extLst>
                <a:ext uri="{28A0092B-C50C-407E-A947-70E740481C1C}">
                  <a14:useLocalDpi xmlns:a14="http://schemas.microsoft.com/office/drawing/2010/main"/>
                </a:ext>
              </a:extLst>
            </a:blip>
            <a:srcRect/>
            <a:stretch/>
          </p:blipFill>
          <p:spPr>
            <a:xfrm>
              <a:off x="12479578" y="4785230"/>
              <a:ext cx="101600" cy="221441"/>
            </a:xfrm>
            <a:prstGeom prst="rect">
              <a:avLst/>
            </a:prstGeom>
          </p:spPr>
        </p:pic>
      </p:grpSp>
      <p:pic>
        <p:nvPicPr>
          <p:cNvPr id="34" name="Picture 2">
            <a:extLst>
              <a:ext uri="{FF2B5EF4-FFF2-40B4-BE49-F238E27FC236}">
                <a16:creationId xmlns:a16="http://schemas.microsoft.com/office/drawing/2014/main" id="{23C2B142-78D9-4D1A-A62B-85445D78273E}"/>
              </a:ext>
            </a:extLst>
          </p:cNvPr>
          <p:cNvPicPr>
            <a:picLocks noChangeAspect="1"/>
          </p:cNvPicPr>
          <p:nvPr userDrawn="1"/>
        </p:nvPicPr>
        <p:blipFill>
          <a:blip r:embed="rId13"/>
          <a:stretch>
            <a:fillRect/>
          </a:stretch>
        </p:blipFill>
        <p:spPr>
          <a:xfrm>
            <a:off x="2330238" y="2407138"/>
            <a:ext cx="192857" cy="214286"/>
          </a:xfrm>
          <a:prstGeom prst="rect">
            <a:avLst/>
          </a:prstGeom>
        </p:spPr>
      </p:pic>
    </p:spTree>
    <p:extLst>
      <p:ext uri="{BB962C8B-B14F-4D97-AF65-F5344CB8AC3E}">
        <p14:creationId xmlns:p14="http://schemas.microsoft.com/office/powerpoint/2010/main" val="218628401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76261" y="231776"/>
            <a:ext cx="4104000" cy="2583344"/>
          </a:xfrm>
        </p:spPr>
        <p:txBody>
          <a:bodyPr anchor="b"/>
          <a:lstStyle>
            <a:lvl1pPr algn="l">
              <a:defRPr sz="4400" b="0"/>
            </a:lvl1pPr>
          </a:lstStyle>
          <a:p>
            <a:r>
              <a:rPr lang="en-US"/>
              <a:t>Click to add title</a:t>
            </a:r>
          </a:p>
        </p:txBody>
      </p:sp>
      <p:sp>
        <p:nvSpPr>
          <p:cNvPr id="3" name="Subtitle 2"/>
          <p:cNvSpPr>
            <a:spLocks noGrp="1"/>
          </p:cNvSpPr>
          <p:nvPr>
            <p:ph type="subTitle" idx="1" hasCustomPrompt="1"/>
          </p:nvPr>
        </p:nvSpPr>
        <p:spPr>
          <a:xfrm>
            <a:off x="576261" y="2933271"/>
            <a:ext cx="4104000" cy="1008000"/>
          </a:xfrm>
        </p:spPr>
        <p:txBody>
          <a:bodyPr>
            <a:normAutofit/>
          </a:bodyPr>
          <a:lstStyle>
            <a:lvl1pPr marL="0" indent="0" algn="l">
              <a:buNone/>
              <a:defRPr sz="1600" b="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sub title</a:t>
            </a:r>
          </a:p>
        </p:txBody>
      </p:sp>
      <p:grpSp>
        <p:nvGrpSpPr>
          <p:cNvPr id="11" name="Logo">
            <a:extLst>
              <a:ext uri="{FF2B5EF4-FFF2-40B4-BE49-F238E27FC236}">
                <a16:creationId xmlns:a16="http://schemas.microsoft.com/office/drawing/2014/main" id="{E1AED2E5-EACC-4379-8B86-BDCC33C414F2}"/>
              </a:ext>
            </a:extLst>
          </p:cNvPr>
          <p:cNvGrpSpPr/>
          <p:nvPr userDrawn="1"/>
        </p:nvGrpSpPr>
        <p:grpSpPr>
          <a:xfrm>
            <a:off x="571125" y="4482250"/>
            <a:ext cx="1535077" cy="256610"/>
            <a:chOff x="301852" y="4913727"/>
            <a:chExt cx="487916" cy="81562"/>
          </a:xfrm>
          <a:solidFill>
            <a:schemeClr val="tx2"/>
          </a:solidFill>
        </p:grpSpPr>
        <p:sp>
          <p:nvSpPr>
            <p:cNvPr id="12" name="Freeform: Shape 11">
              <a:extLst>
                <a:ext uri="{FF2B5EF4-FFF2-40B4-BE49-F238E27FC236}">
                  <a16:creationId xmlns:a16="http://schemas.microsoft.com/office/drawing/2014/main" id="{1B6BA168-9CE4-44AB-B941-D8DA4F05E79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7C94091C-6139-4AFE-89FC-2B31F67136BA}"/>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2373ACD1-A8F0-4238-BB65-845CC0309217}"/>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567C362-E84E-440A-8FB1-AEE702C8EE7E}"/>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294458EE-BAB5-4F5D-8AD0-E3DCB92505A2}"/>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677978A7-70C7-4F30-927E-37994B0EC79F}"/>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6B868A66-D56A-4AE3-B9EB-8DA8B77CCAE9}"/>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3A65657E-3350-49C4-80F1-230CA744F304}"/>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57EA226B-3CD7-4150-951D-C7E8373D179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95910130-9080-4F24-B7C6-72FEB75AD2CD}"/>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C84E3B8-A874-464A-9343-39D84B674DC7}"/>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82C8E9EB-3D75-4469-B770-80DA62F0B1DA}"/>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5D489DD3-7B6F-4BB5-B7A3-F00CCFB28C8E}"/>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E26E3C15-90E3-49A7-B611-6558D0D1043A}"/>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1B95DFB8-9A64-4C6F-A877-531F37AD0F20}"/>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126215F6-3A3D-44A7-8588-FB218EE36DC1}"/>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7C6B71A1-9996-4901-B9D3-54FC81E74F1A}"/>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31D2AC48-6726-4552-87BB-E6D57D78A20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DA4CC45-8BAB-4AE6-B09B-2C920E8D1F09}"/>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B5DD9E6-B7AC-48D1-8849-FD3548138D28}"/>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34" name="Text Placeholder 33">
            <a:extLst>
              <a:ext uri="{FF2B5EF4-FFF2-40B4-BE49-F238E27FC236}">
                <a16:creationId xmlns:a16="http://schemas.microsoft.com/office/drawing/2014/main" id="{B9A30684-A5A5-4C39-B1C5-51CC46FDC00A}"/>
              </a:ext>
            </a:extLst>
          </p:cNvPr>
          <p:cNvSpPr>
            <a:spLocks noGrp="1"/>
          </p:cNvSpPr>
          <p:nvPr>
            <p:ph type="body" sz="quarter" idx="13" hasCustomPrompt="1"/>
          </p:nvPr>
        </p:nvSpPr>
        <p:spPr>
          <a:xfrm>
            <a:off x="576261" y="3958761"/>
            <a:ext cx="4104000" cy="365125"/>
          </a:xfrm>
        </p:spPr>
        <p:txBody>
          <a:bodyPr>
            <a:normAutofit/>
          </a:bodyPr>
          <a:lstStyle>
            <a:lvl1pPr marL="0" indent="0">
              <a:spcBef>
                <a:spcPts val="0"/>
              </a:spcBef>
              <a:buNone/>
              <a:defRPr sz="1100">
                <a:solidFill>
                  <a:srgbClr val="655B54"/>
                </a:solidFill>
              </a:defRPr>
            </a:lvl1pPr>
            <a:lvl2pPr marL="179388" indent="0">
              <a:buNone/>
              <a:defRPr/>
            </a:lvl2pPr>
            <a:lvl3pPr marL="360362" indent="0">
              <a:buNone/>
              <a:defRPr/>
            </a:lvl3pPr>
            <a:lvl4pPr marL="539750" indent="0">
              <a:buNone/>
              <a:defRPr/>
            </a:lvl4pPr>
            <a:lvl5pPr marL="719137" indent="0">
              <a:buNone/>
              <a:defRPr/>
            </a:lvl5pPr>
          </a:lstStyle>
          <a:p>
            <a:pPr lvl="0"/>
            <a:r>
              <a:rPr lang="en-US"/>
              <a:t>Click to add date and/or presenters name</a:t>
            </a:r>
          </a:p>
        </p:txBody>
      </p:sp>
      <p:sp>
        <p:nvSpPr>
          <p:cNvPr id="73" name="Dots">
            <a:extLst>
              <a:ext uri="{FF2B5EF4-FFF2-40B4-BE49-F238E27FC236}">
                <a16:creationId xmlns:a16="http://schemas.microsoft.com/office/drawing/2014/main" id="{B0423462-8FE2-4022-8D8D-6B7FE496DDA1}"/>
              </a:ext>
            </a:extLst>
          </p:cNvPr>
          <p:cNvSpPr/>
          <p:nvPr userDrawn="1"/>
        </p:nvSpPr>
        <p:spPr>
          <a:xfrm rot="16200000">
            <a:off x="7037018" y="276035"/>
            <a:ext cx="1793181" cy="184272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accent1"/>
          </a:solidFill>
          <a:ln w="4800" cap="flat">
            <a:noFill/>
            <a:prstDash val="solid"/>
            <a:miter/>
          </a:ln>
        </p:spPr>
        <p:txBody>
          <a:bodyPr rtlCol="0" anchor="ctr"/>
          <a:lstStyle/>
          <a:p>
            <a:endParaRPr lang="en-US"/>
          </a:p>
        </p:txBody>
      </p:sp>
    </p:spTree>
    <p:extLst>
      <p:ext uri="{BB962C8B-B14F-4D97-AF65-F5344CB8AC3E}">
        <p14:creationId xmlns:p14="http://schemas.microsoft.com/office/powerpoint/2010/main" val="2079803222"/>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363">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tx2"/>
        </a:solidFill>
        <a:effectLst/>
      </p:bgPr>
    </p:bg>
    <p:spTree>
      <p:nvGrpSpPr>
        <p:cNvPr id="1" name=""/>
        <p:cNvGrpSpPr/>
        <p:nvPr/>
      </p:nvGrpSpPr>
      <p:grpSpPr>
        <a:xfrm>
          <a:off x="0" y="0"/>
          <a:ext cx="0" cy="0"/>
          <a:chOff x="0" y="0"/>
          <a:chExt cx="0" cy="0"/>
        </a:xfrm>
      </p:grpSpPr>
      <p:grpSp>
        <p:nvGrpSpPr>
          <p:cNvPr id="11" name="Logo">
            <a:extLst>
              <a:ext uri="{FF2B5EF4-FFF2-40B4-BE49-F238E27FC236}">
                <a16:creationId xmlns:a16="http://schemas.microsoft.com/office/drawing/2014/main" id="{E1AED2E5-EACC-4379-8B86-BDCC33C414F2}"/>
              </a:ext>
            </a:extLst>
          </p:cNvPr>
          <p:cNvGrpSpPr/>
          <p:nvPr userDrawn="1"/>
        </p:nvGrpSpPr>
        <p:grpSpPr>
          <a:xfrm>
            <a:off x="571125" y="4482250"/>
            <a:ext cx="1535077" cy="256610"/>
            <a:chOff x="301852" y="4913727"/>
            <a:chExt cx="487916" cy="81562"/>
          </a:xfrm>
          <a:solidFill>
            <a:schemeClr val="bg1"/>
          </a:solidFill>
        </p:grpSpPr>
        <p:sp>
          <p:nvSpPr>
            <p:cNvPr id="12" name="Freeform: Shape 11">
              <a:extLst>
                <a:ext uri="{FF2B5EF4-FFF2-40B4-BE49-F238E27FC236}">
                  <a16:creationId xmlns:a16="http://schemas.microsoft.com/office/drawing/2014/main" id="{1B6BA168-9CE4-44AB-B941-D8DA4F05E79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7C94091C-6139-4AFE-89FC-2B31F67136BA}"/>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2373ACD1-A8F0-4238-BB65-845CC0309217}"/>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567C362-E84E-440A-8FB1-AEE702C8EE7E}"/>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294458EE-BAB5-4F5D-8AD0-E3DCB92505A2}"/>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677978A7-70C7-4F30-927E-37994B0EC79F}"/>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6B868A66-D56A-4AE3-B9EB-8DA8B77CCAE9}"/>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3A65657E-3350-49C4-80F1-230CA744F304}"/>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57EA226B-3CD7-4150-951D-C7E8373D179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95910130-9080-4F24-B7C6-72FEB75AD2CD}"/>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C84E3B8-A874-464A-9343-39D84B674DC7}"/>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82C8E9EB-3D75-4469-B770-80DA62F0B1DA}"/>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5D489DD3-7B6F-4BB5-B7A3-F00CCFB28C8E}"/>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E26E3C15-90E3-49A7-B611-6558D0D1043A}"/>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1B95DFB8-9A64-4C6F-A877-531F37AD0F20}"/>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126215F6-3A3D-44A7-8588-FB218EE36DC1}"/>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7C6B71A1-9996-4901-B9D3-54FC81E74F1A}"/>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31D2AC48-6726-4552-87BB-E6D57D78A20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DA4CC45-8BAB-4AE6-B09B-2C920E8D1F09}"/>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B5DD9E6-B7AC-48D1-8849-FD3548138D28}"/>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33" name="Title 1">
            <a:extLst>
              <a:ext uri="{FF2B5EF4-FFF2-40B4-BE49-F238E27FC236}">
                <a16:creationId xmlns:a16="http://schemas.microsoft.com/office/drawing/2014/main" id="{C7D6CCA3-D98F-4E8C-B9B8-253423212EE6}"/>
              </a:ext>
            </a:extLst>
          </p:cNvPr>
          <p:cNvSpPr>
            <a:spLocks noGrp="1"/>
          </p:cNvSpPr>
          <p:nvPr>
            <p:ph type="ctrTitle" hasCustomPrompt="1"/>
          </p:nvPr>
        </p:nvSpPr>
        <p:spPr>
          <a:xfrm>
            <a:off x="576261" y="231776"/>
            <a:ext cx="4104000" cy="2583344"/>
          </a:xfrm>
        </p:spPr>
        <p:txBody>
          <a:bodyPr anchor="b"/>
          <a:lstStyle>
            <a:lvl1pPr algn="l">
              <a:defRPr sz="4400" b="0">
                <a:solidFill>
                  <a:schemeClr val="bg1"/>
                </a:solidFill>
              </a:defRPr>
            </a:lvl1pPr>
          </a:lstStyle>
          <a:p>
            <a:r>
              <a:rPr lang="en-US"/>
              <a:t>Click to add title</a:t>
            </a:r>
          </a:p>
        </p:txBody>
      </p:sp>
      <p:sp>
        <p:nvSpPr>
          <p:cNvPr id="35" name="Subtitle 2">
            <a:extLst>
              <a:ext uri="{FF2B5EF4-FFF2-40B4-BE49-F238E27FC236}">
                <a16:creationId xmlns:a16="http://schemas.microsoft.com/office/drawing/2014/main" id="{466A57BE-C742-4942-BC2C-5CCB046B109C}"/>
              </a:ext>
            </a:extLst>
          </p:cNvPr>
          <p:cNvSpPr>
            <a:spLocks noGrp="1"/>
          </p:cNvSpPr>
          <p:nvPr>
            <p:ph type="subTitle" idx="1" hasCustomPrompt="1"/>
          </p:nvPr>
        </p:nvSpPr>
        <p:spPr>
          <a:xfrm>
            <a:off x="576261" y="2933271"/>
            <a:ext cx="4104000" cy="1008000"/>
          </a:xfrm>
        </p:spPr>
        <p:txBody>
          <a:bodyPr>
            <a:normAutofit/>
          </a:bodyPr>
          <a:lstStyle>
            <a:lvl1pPr marL="0" indent="0" algn="l">
              <a:buNone/>
              <a:defRPr sz="1600" b="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sub title</a:t>
            </a:r>
          </a:p>
        </p:txBody>
      </p:sp>
      <p:sp>
        <p:nvSpPr>
          <p:cNvPr id="36" name="Text Placeholder 33">
            <a:extLst>
              <a:ext uri="{FF2B5EF4-FFF2-40B4-BE49-F238E27FC236}">
                <a16:creationId xmlns:a16="http://schemas.microsoft.com/office/drawing/2014/main" id="{D784ED6D-55C4-43AE-897A-8020AD869C28}"/>
              </a:ext>
            </a:extLst>
          </p:cNvPr>
          <p:cNvSpPr>
            <a:spLocks noGrp="1"/>
          </p:cNvSpPr>
          <p:nvPr>
            <p:ph type="body" sz="quarter" idx="13" hasCustomPrompt="1"/>
          </p:nvPr>
        </p:nvSpPr>
        <p:spPr>
          <a:xfrm>
            <a:off x="576261" y="3958761"/>
            <a:ext cx="4104000" cy="365125"/>
          </a:xfrm>
        </p:spPr>
        <p:txBody>
          <a:bodyPr>
            <a:normAutofit/>
          </a:bodyPr>
          <a:lstStyle>
            <a:lvl1pPr marL="0" indent="0">
              <a:spcBef>
                <a:spcPts val="0"/>
              </a:spcBef>
              <a:buNone/>
              <a:defRPr sz="1100">
                <a:solidFill>
                  <a:srgbClr val="EACBBB"/>
                </a:solidFill>
              </a:defRPr>
            </a:lvl1pPr>
            <a:lvl2pPr marL="179388" indent="0">
              <a:buNone/>
              <a:defRPr/>
            </a:lvl2pPr>
            <a:lvl3pPr marL="360362" indent="0">
              <a:buNone/>
              <a:defRPr/>
            </a:lvl3pPr>
            <a:lvl4pPr marL="539750" indent="0">
              <a:buNone/>
              <a:defRPr/>
            </a:lvl4pPr>
            <a:lvl5pPr marL="719137" indent="0">
              <a:buNone/>
              <a:defRPr/>
            </a:lvl5pPr>
          </a:lstStyle>
          <a:p>
            <a:pPr lvl="0"/>
            <a:r>
              <a:rPr lang="en-US"/>
              <a:t>Click to add date and/or presenters name</a:t>
            </a:r>
          </a:p>
        </p:txBody>
      </p:sp>
      <p:sp>
        <p:nvSpPr>
          <p:cNvPr id="39" name="Dots">
            <a:extLst>
              <a:ext uri="{FF2B5EF4-FFF2-40B4-BE49-F238E27FC236}">
                <a16:creationId xmlns:a16="http://schemas.microsoft.com/office/drawing/2014/main" id="{7E284916-3830-4B2D-96DE-5DDABBF929B7}"/>
              </a:ext>
            </a:extLst>
          </p:cNvPr>
          <p:cNvSpPr/>
          <p:nvPr userDrawn="1"/>
        </p:nvSpPr>
        <p:spPr>
          <a:xfrm rot="16200000">
            <a:off x="7037018" y="276035"/>
            <a:ext cx="1793181" cy="184272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accent1"/>
          </a:solidFill>
          <a:ln w="4800" cap="flat">
            <a:noFill/>
            <a:prstDash val="solid"/>
            <a:miter/>
          </a:ln>
        </p:spPr>
        <p:txBody>
          <a:bodyPr rtlCol="0" anchor="ctr"/>
          <a:lstStyle/>
          <a:p>
            <a:endParaRPr lang="en-US"/>
          </a:p>
        </p:txBody>
      </p:sp>
    </p:spTree>
    <p:extLst>
      <p:ext uri="{BB962C8B-B14F-4D97-AF65-F5344CB8AC3E}">
        <p14:creationId xmlns:p14="http://schemas.microsoft.com/office/powerpoint/2010/main" val="4215165884"/>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363">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1851819"/>
            <a:ext cx="3273091" cy="1439863"/>
          </a:xfrm>
        </p:spPr>
        <p:txBody>
          <a:bodyPr anchor="ctr"/>
          <a:lstStyle>
            <a:lvl1pPr>
              <a:defRPr>
                <a:solidFill>
                  <a:schemeClr val="bg1"/>
                </a:solidFill>
              </a:defRPr>
            </a:lvl1pPr>
          </a:lstStyle>
          <a:p>
            <a:r>
              <a:rPr lang="en-GB"/>
              <a:t>Click to add title for example Agenda</a:t>
            </a:r>
          </a:p>
        </p:txBody>
      </p:sp>
      <p:grpSp>
        <p:nvGrpSpPr>
          <p:cNvPr id="13" name="Graphic 19">
            <a:extLst>
              <a:ext uri="{FF2B5EF4-FFF2-40B4-BE49-F238E27FC236}">
                <a16:creationId xmlns:a16="http://schemas.microsoft.com/office/drawing/2014/main" id="{EDA775F8-93D1-4FFA-87A0-9FD0B3FBDB94}"/>
              </a:ext>
              <a:ext uri="{C183D7F6-B498-43B3-948B-1728B52AA6E4}">
                <adec:decorative xmlns:adec="http://schemas.microsoft.com/office/drawing/2017/decorative" val="1"/>
              </a:ext>
            </a:extLst>
          </p:cNvPr>
          <p:cNvGrpSpPr/>
          <p:nvPr userDrawn="1"/>
        </p:nvGrpSpPr>
        <p:grpSpPr>
          <a:xfrm>
            <a:off x="294595" y="4913727"/>
            <a:ext cx="487916" cy="81562"/>
            <a:chOff x="301852" y="4913727"/>
            <a:chExt cx="487916" cy="81562"/>
          </a:xfrm>
          <a:solidFill>
            <a:srgbClr val="9994B1"/>
          </a:solidFill>
        </p:grpSpPr>
        <p:sp>
          <p:nvSpPr>
            <p:cNvPr id="14" name="Freeform: Shape 13">
              <a:extLst>
                <a:ext uri="{FF2B5EF4-FFF2-40B4-BE49-F238E27FC236}">
                  <a16:creationId xmlns:a16="http://schemas.microsoft.com/office/drawing/2014/main" id="{F340C11A-D825-4DF3-93F8-40581FDAC183}"/>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8FFB176-1CF4-4A5F-A897-BED265EFDCB3}"/>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EC25D42A-D5B4-41E9-8289-8154A8B23529}"/>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852D4C7B-1666-4F0B-820E-FD7E5E80CDB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E5ED751D-AC71-4B28-AD95-3BFBCF1CBB11}"/>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8933515D-22FB-48AE-B3EC-6B3012D6971B}"/>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EC59BF82-4126-4E61-99F3-C18F433C1410}"/>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F58A76AB-BCD6-4D8A-8E88-47E2FF47F69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6109F58-C435-4269-AA12-0B2D094E008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781DD395-3A30-48BB-99BB-0E8389AB67E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8184B4E-02D1-4872-AA7C-AC7050359B8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5ECE8D9B-02DE-4693-B22C-53E063EF371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C55E902B-7746-45C1-9274-2F2EEE57D68D}"/>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F5CF3F5E-295F-4C68-90F6-11A90389786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DC52AACC-B621-43F6-8FE8-7D402D720786}"/>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8A812A30-ECCE-4CB5-8AFD-EBD106F2F0CB}"/>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D9E2C15A-FF9B-439D-B17B-42B5F5119CE8}"/>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7AF447B-A5E6-4FBF-9699-74B9F196D84B}"/>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48E0ECEB-3BE1-43B8-865B-A6713566CB1B}"/>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D7D855F-D1AA-474D-88D3-ECFB5AC46403}"/>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35" name="Dots">
            <a:extLst>
              <a:ext uri="{FF2B5EF4-FFF2-40B4-BE49-F238E27FC236}">
                <a16:creationId xmlns:a16="http://schemas.microsoft.com/office/drawing/2014/main" id="{7EB53862-94DA-442E-9BA3-F56AE08555A8}"/>
              </a:ext>
              <a:ext uri="{C183D7F6-B498-43B3-948B-1728B52AA6E4}">
                <adec:decorative xmlns:adec="http://schemas.microsoft.com/office/drawing/2017/decorative" val="1"/>
              </a:ext>
            </a:extLst>
          </p:cNvPr>
          <p:cNvSpPr/>
          <p:nvPr userDrawn="1"/>
        </p:nvSpPr>
        <p:spPr>
          <a:xfrm rot="16200000">
            <a:off x="7037018" y="276035"/>
            <a:ext cx="1793181" cy="184272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tx2"/>
          </a:solidFill>
          <a:ln w="4800" cap="flat">
            <a:noFill/>
            <a:prstDash val="solid"/>
            <a:miter/>
          </a:ln>
        </p:spPr>
        <p:txBody>
          <a:bodyPr rtlCol="0" anchor="ctr"/>
          <a:lstStyle/>
          <a:p>
            <a:endParaRPr lang="en-GB"/>
          </a:p>
        </p:txBody>
      </p:sp>
      <p:sp>
        <p:nvSpPr>
          <p:cNvPr id="8" name="Text Placeholder 7">
            <a:extLst>
              <a:ext uri="{FF2B5EF4-FFF2-40B4-BE49-F238E27FC236}">
                <a16:creationId xmlns:a16="http://schemas.microsoft.com/office/drawing/2014/main" id="{A993DDC7-6347-4E7C-80D6-CA23706A068E}"/>
              </a:ext>
            </a:extLst>
          </p:cNvPr>
          <p:cNvSpPr>
            <a:spLocks noGrp="1"/>
          </p:cNvSpPr>
          <p:nvPr>
            <p:ph type="body" sz="quarter" idx="13" hasCustomPrompt="1"/>
          </p:nvPr>
        </p:nvSpPr>
        <p:spPr>
          <a:xfrm>
            <a:off x="3887788" y="231774"/>
            <a:ext cx="3276600" cy="4680000"/>
          </a:xfrm>
        </p:spPr>
        <p:txBody>
          <a:bodyPr anchor="ctr"/>
          <a:lstStyle>
            <a:lvl1pPr marL="239713" indent="-239713">
              <a:buClr>
                <a:schemeClr val="tx2"/>
              </a:buClr>
              <a:buFont typeface="+mj-lt"/>
              <a:buAutoNum type="arabicPeriod"/>
              <a:defRPr>
                <a:solidFill>
                  <a:schemeClr val="bg1"/>
                </a:solidFill>
              </a:defRPr>
            </a:lvl1pPr>
            <a:lvl2pPr marL="407988" indent="-173038">
              <a:buClr>
                <a:schemeClr val="tx2"/>
              </a:buClr>
              <a:buFont typeface="+mj-lt"/>
              <a:buAutoNum type="arabicPeriod"/>
              <a:defRPr>
                <a:solidFill>
                  <a:schemeClr val="bg1"/>
                </a:solidFill>
              </a:defRPr>
            </a:lvl2pPr>
            <a:lvl3pPr marL="587375" indent="-174625">
              <a:buClr>
                <a:schemeClr val="tx2"/>
              </a:buClr>
              <a:buFont typeface="+mj-lt"/>
              <a:buAutoNum type="arabicPeriod"/>
              <a:defRPr>
                <a:solidFill>
                  <a:schemeClr val="bg1"/>
                </a:solidFill>
              </a:defRPr>
            </a:lvl3pPr>
            <a:lvl4pPr marL="768350" indent="-188913">
              <a:buClr>
                <a:schemeClr val="tx2"/>
              </a:buClr>
              <a:buFont typeface="+mj-lt"/>
              <a:buAutoNum type="arabicPeriod"/>
              <a:defRPr>
                <a:solidFill>
                  <a:schemeClr val="bg1"/>
                </a:solidFill>
              </a:defRPr>
            </a:lvl4pPr>
            <a:lvl5pPr marL="946150" indent="-177800">
              <a:buClr>
                <a:schemeClr val="tx2"/>
              </a:buClr>
              <a:buFont typeface="+mj-lt"/>
              <a:buAutoNum type="arabicPeriod"/>
              <a:defRPr>
                <a:solidFill>
                  <a:schemeClr val="bg1"/>
                </a:solidFill>
              </a:defRPr>
            </a:lvl5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9" name="Date Placeholder 8">
            <a:extLst>
              <a:ext uri="{FF2B5EF4-FFF2-40B4-BE49-F238E27FC236}">
                <a16:creationId xmlns:a16="http://schemas.microsoft.com/office/drawing/2014/main" id="{7DC43ACE-919E-4F14-B57A-476B078BDADC}"/>
              </a:ext>
            </a:extLst>
          </p:cNvPr>
          <p:cNvSpPr>
            <a:spLocks noGrp="1"/>
          </p:cNvSpPr>
          <p:nvPr>
            <p:ph type="dt" sz="half" idx="14"/>
          </p:nvPr>
        </p:nvSpPr>
        <p:spPr/>
        <p:txBody>
          <a:bodyPr/>
          <a:lstStyle>
            <a:lvl1pPr>
              <a:defRPr>
                <a:solidFill>
                  <a:srgbClr val="9994B1"/>
                </a:solidFill>
              </a:defRPr>
            </a:lvl1pPr>
          </a:lstStyle>
          <a:p>
            <a:r>
              <a:rPr lang="en-US"/>
              <a:t>December 14, 2021</a:t>
            </a:r>
            <a:endParaRPr lang="en-GB"/>
          </a:p>
        </p:txBody>
      </p:sp>
      <p:sp>
        <p:nvSpPr>
          <p:cNvPr id="10" name="Footer Placeholder 9">
            <a:extLst>
              <a:ext uri="{FF2B5EF4-FFF2-40B4-BE49-F238E27FC236}">
                <a16:creationId xmlns:a16="http://schemas.microsoft.com/office/drawing/2014/main" id="{08C85202-0B59-48F2-8674-991A71F862D0}"/>
              </a:ext>
            </a:extLst>
          </p:cNvPr>
          <p:cNvSpPr>
            <a:spLocks noGrp="1"/>
          </p:cNvSpPr>
          <p:nvPr>
            <p:ph type="ftr" sz="quarter" idx="15"/>
          </p:nvPr>
        </p:nvSpPr>
        <p:spPr/>
        <p:txBody>
          <a:bodyPr/>
          <a:lstStyle>
            <a:lvl1pPr>
              <a:defRPr>
                <a:solidFill>
                  <a:srgbClr val="9994B1"/>
                </a:solidFill>
              </a:defRPr>
            </a:lvl1pPr>
          </a:lstStyle>
          <a:p>
            <a:r>
              <a:rPr lang="en-GB"/>
              <a:t>Public</a:t>
            </a:r>
          </a:p>
        </p:txBody>
      </p:sp>
      <p:sp>
        <p:nvSpPr>
          <p:cNvPr id="11" name="Slide Number Placeholder 10">
            <a:extLst>
              <a:ext uri="{FF2B5EF4-FFF2-40B4-BE49-F238E27FC236}">
                <a16:creationId xmlns:a16="http://schemas.microsoft.com/office/drawing/2014/main" id="{96C77536-C884-4A81-AE68-002872FF9735}"/>
              </a:ext>
            </a:extLst>
          </p:cNvPr>
          <p:cNvSpPr>
            <a:spLocks noGrp="1"/>
          </p:cNvSpPr>
          <p:nvPr>
            <p:ph type="sldNum" sz="quarter" idx="16"/>
          </p:nvPr>
        </p:nvSpPr>
        <p:spPr/>
        <p:txBody>
          <a:bodyPr/>
          <a:lstStyle>
            <a:lvl1pPr>
              <a:defRPr>
                <a:solidFill>
                  <a:srgbClr val="9994B1"/>
                </a:solidFill>
              </a:defRPr>
            </a:lvl1pPr>
          </a:lstStyle>
          <a:p>
            <a:fld id="{61E25E67-CBB9-434B-BBF7-0A5E970272B8}" type="slidenum">
              <a:rPr lang="en-GB" smtClean="0"/>
              <a:pPr/>
              <a:t>‹#›</a:t>
            </a:fld>
            <a:endParaRPr lang="en-GB"/>
          </a:p>
        </p:txBody>
      </p:sp>
    </p:spTree>
    <p:extLst>
      <p:ext uri="{BB962C8B-B14F-4D97-AF65-F5344CB8AC3E}">
        <p14:creationId xmlns:p14="http://schemas.microsoft.com/office/powerpoint/2010/main" val="3127289182"/>
      </p:ext>
    </p:extLst>
  </p:cSld>
  <p:clrMapOvr>
    <a:masterClrMapping/>
  </p:clrMapOvr>
  <p:extLst>
    <p:ext uri="{DCECCB84-F9BA-43D5-87BE-67443E8EF086}">
      <p15:sldGuideLst xmlns:p15="http://schemas.microsoft.com/office/powerpoint/2012/main">
        <p15:guide id="1" pos="2449">
          <p15:clr>
            <a:srgbClr val="FBAE40"/>
          </p15:clr>
        </p15:guide>
        <p15:guide id="3" pos="4513">
          <p15:clr>
            <a:srgbClr val="FBAE40"/>
          </p15:clr>
        </p15:guide>
        <p15:guide id="4" pos="2245">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chemeClr val="bg1">
            <a:alpha val="25000"/>
          </a:schemeClr>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1B9C4FDA-47FC-4EF4-87B8-F8831D0B6EFD}"/>
              </a:ext>
            </a:extLst>
          </p:cNvPr>
          <p:cNvSpPr/>
          <p:nvPr userDrawn="1"/>
        </p:nvSpPr>
        <p:spPr>
          <a:xfrm>
            <a:off x="5466988" y="0"/>
            <a:ext cx="3677012"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Picture Placeholder 36">
            <a:extLst>
              <a:ext uri="{FF2B5EF4-FFF2-40B4-BE49-F238E27FC236}">
                <a16:creationId xmlns:a16="http://schemas.microsoft.com/office/drawing/2014/main" id="{9F08C50D-C580-4576-ABA3-0C6EDE50A788}"/>
              </a:ext>
            </a:extLst>
          </p:cNvPr>
          <p:cNvSpPr>
            <a:spLocks noGrp="1"/>
          </p:cNvSpPr>
          <p:nvPr>
            <p:ph type="pic" sz="quarter" idx="14" hasCustomPrompt="1"/>
          </p:nvPr>
        </p:nvSpPr>
        <p:spPr>
          <a:xfrm>
            <a:off x="5434626" y="0"/>
            <a:ext cx="3711600" cy="5143500"/>
          </a:xfrm>
          <a:custGeom>
            <a:avLst/>
            <a:gdLst>
              <a:gd name="connsiteX0" fmla="*/ 142240 w 3708000"/>
              <a:gd name="connsiteY0" fmla="*/ 2070213 h 5143500"/>
              <a:gd name="connsiteX1" fmla="*/ 129373 w 3708000"/>
              <a:gd name="connsiteY1" fmla="*/ 2081770 h 5143500"/>
              <a:gd name="connsiteX2" fmla="*/ 129373 w 3708000"/>
              <a:gd name="connsiteY2" fmla="*/ 2081817 h 5143500"/>
              <a:gd name="connsiteX3" fmla="*/ 141900 w 3708000"/>
              <a:gd name="connsiteY3" fmla="*/ 2093986 h 5143500"/>
              <a:gd name="connsiteX4" fmla="*/ 154416 w 3708000"/>
              <a:gd name="connsiteY4" fmla="*/ 2082425 h 5143500"/>
              <a:gd name="connsiteX5" fmla="*/ 142240 w 3708000"/>
              <a:gd name="connsiteY5" fmla="*/ 2070213 h 5143500"/>
              <a:gd name="connsiteX6" fmla="*/ 142531 w 3708000"/>
              <a:gd name="connsiteY6" fmla="*/ 1765449 h 5143500"/>
              <a:gd name="connsiteX7" fmla="*/ 116798 w 3708000"/>
              <a:gd name="connsiteY7" fmla="*/ 1788657 h 5143500"/>
              <a:gd name="connsiteX8" fmla="*/ 116798 w 3708000"/>
              <a:gd name="connsiteY8" fmla="*/ 1788707 h 5143500"/>
              <a:gd name="connsiteX9" fmla="*/ 141899 w 3708000"/>
              <a:gd name="connsiteY9" fmla="*/ 1813090 h 5143500"/>
              <a:gd name="connsiteX10" fmla="*/ 166987 w 3708000"/>
              <a:gd name="connsiteY10" fmla="*/ 1789873 h 5143500"/>
              <a:gd name="connsiteX11" fmla="*/ 142531 w 3708000"/>
              <a:gd name="connsiteY11" fmla="*/ 1765449 h 5143500"/>
              <a:gd name="connsiteX12" fmla="*/ 142240 w 3708000"/>
              <a:gd name="connsiteY12" fmla="*/ 1484172 h 5143500"/>
              <a:gd name="connsiteX13" fmla="*/ 129373 w 3708000"/>
              <a:gd name="connsiteY13" fmla="*/ 1495729 h 5143500"/>
              <a:gd name="connsiteX14" fmla="*/ 129373 w 3708000"/>
              <a:gd name="connsiteY14" fmla="*/ 1495874 h 5143500"/>
              <a:gd name="connsiteX15" fmla="*/ 141899 w 3708000"/>
              <a:gd name="connsiteY15" fmla="*/ 1507945 h 5143500"/>
              <a:gd name="connsiteX16" fmla="*/ 154416 w 3708000"/>
              <a:gd name="connsiteY16" fmla="*/ 1496384 h 5143500"/>
              <a:gd name="connsiteX17" fmla="*/ 142240 w 3708000"/>
              <a:gd name="connsiteY17" fmla="*/ 1484172 h 5143500"/>
              <a:gd name="connsiteX18" fmla="*/ 142240 w 3708000"/>
              <a:gd name="connsiteY18" fmla="*/ 1191246 h 5143500"/>
              <a:gd name="connsiteX19" fmla="*/ 129373 w 3708000"/>
              <a:gd name="connsiteY19" fmla="*/ 1202803 h 5143500"/>
              <a:gd name="connsiteX20" fmla="*/ 129373 w 3708000"/>
              <a:gd name="connsiteY20" fmla="*/ 1202948 h 5143500"/>
              <a:gd name="connsiteX21" fmla="*/ 141899 w 3708000"/>
              <a:gd name="connsiteY21" fmla="*/ 1215019 h 5143500"/>
              <a:gd name="connsiteX22" fmla="*/ 154416 w 3708000"/>
              <a:gd name="connsiteY22" fmla="*/ 1203458 h 5143500"/>
              <a:gd name="connsiteX23" fmla="*/ 142240 w 3708000"/>
              <a:gd name="connsiteY23" fmla="*/ 1191246 h 5143500"/>
              <a:gd name="connsiteX24" fmla="*/ 142191 w 3708000"/>
              <a:gd name="connsiteY24" fmla="*/ 898320 h 5143500"/>
              <a:gd name="connsiteX25" fmla="*/ 129373 w 3708000"/>
              <a:gd name="connsiteY25" fmla="*/ 909924 h 5143500"/>
              <a:gd name="connsiteX26" fmla="*/ 141900 w 3708000"/>
              <a:gd name="connsiteY26" fmla="*/ 922093 h 5143500"/>
              <a:gd name="connsiteX27" fmla="*/ 154421 w 3708000"/>
              <a:gd name="connsiteY27" fmla="*/ 910486 h 5143500"/>
              <a:gd name="connsiteX28" fmla="*/ 142191 w 3708000"/>
              <a:gd name="connsiteY28" fmla="*/ 898320 h 5143500"/>
              <a:gd name="connsiteX29" fmla="*/ 142486 w 3708000"/>
              <a:gd name="connsiteY29" fmla="*/ 593738 h 5143500"/>
              <a:gd name="connsiteX30" fmla="*/ 116798 w 3708000"/>
              <a:gd name="connsiteY30" fmla="*/ 616998 h 5143500"/>
              <a:gd name="connsiteX31" fmla="*/ 141900 w 3708000"/>
              <a:gd name="connsiteY31" fmla="*/ 641384 h 5143500"/>
              <a:gd name="connsiteX32" fmla="*/ 166986 w 3708000"/>
              <a:gd name="connsiteY32" fmla="*/ 618121 h 5143500"/>
              <a:gd name="connsiteX33" fmla="*/ 142486 w 3708000"/>
              <a:gd name="connsiteY33" fmla="*/ 593738 h 5143500"/>
              <a:gd name="connsiteX34" fmla="*/ 142191 w 3708000"/>
              <a:gd name="connsiteY34" fmla="*/ 312467 h 5143500"/>
              <a:gd name="connsiteX35" fmla="*/ 129373 w 3708000"/>
              <a:gd name="connsiteY35" fmla="*/ 324071 h 5143500"/>
              <a:gd name="connsiteX36" fmla="*/ 141900 w 3708000"/>
              <a:gd name="connsiteY36" fmla="*/ 336240 h 5143500"/>
              <a:gd name="connsiteX37" fmla="*/ 154421 w 3708000"/>
              <a:gd name="connsiteY37" fmla="*/ 324633 h 5143500"/>
              <a:gd name="connsiteX38" fmla="*/ 142191 w 3708000"/>
              <a:gd name="connsiteY38" fmla="*/ 312467 h 5143500"/>
              <a:gd name="connsiteX39" fmla="*/ 0 w 3708000"/>
              <a:gd name="connsiteY39" fmla="*/ 0 h 5143500"/>
              <a:gd name="connsiteX40" fmla="*/ 3708000 w 3708000"/>
              <a:gd name="connsiteY40" fmla="*/ 0 h 5143500"/>
              <a:gd name="connsiteX41" fmla="*/ 3708000 w 3708000"/>
              <a:gd name="connsiteY41" fmla="*/ 5143500 h 5143500"/>
              <a:gd name="connsiteX42" fmla="*/ 0 w 3708000"/>
              <a:gd name="connsiteY42"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708000" h="5143500">
                <a:moveTo>
                  <a:pt x="142240" y="2070213"/>
                </a:moveTo>
                <a:cubicBezTo>
                  <a:pt x="135327" y="2070030"/>
                  <a:pt x="129566" y="2075207"/>
                  <a:pt x="129373" y="2081770"/>
                </a:cubicBezTo>
                <a:cubicBezTo>
                  <a:pt x="129373" y="2081784"/>
                  <a:pt x="129373" y="2081802"/>
                  <a:pt x="129373" y="2081817"/>
                </a:cubicBezTo>
                <a:cubicBezTo>
                  <a:pt x="129289" y="2088463"/>
                  <a:pt x="134903" y="2093912"/>
                  <a:pt x="141900" y="2093986"/>
                </a:cubicBezTo>
                <a:cubicBezTo>
                  <a:pt x="148681" y="2093982"/>
                  <a:pt x="154228" y="2088862"/>
                  <a:pt x="154416" y="2082425"/>
                </a:cubicBezTo>
                <a:cubicBezTo>
                  <a:pt x="154608" y="2075863"/>
                  <a:pt x="149155" y="2070395"/>
                  <a:pt x="142240" y="2070213"/>
                </a:cubicBezTo>
                <a:close/>
                <a:moveTo>
                  <a:pt x="142531" y="1765449"/>
                </a:moveTo>
                <a:cubicBezTo>
                  <a:pt x="128673" y="1765111"/>
                  <a:pt x="117153" y="1775503"/>
                  <a:pt x="116798" y="1788657"/>
                </a:cubicBezTo>
                <a:cubicBezTo>
                  <a:pt x="116798" y="1788675"/>
                  <a:pt x="116798" y="1788689"/>
                  <a:pt x="116798" y="1788707"/>
                </a:cubicBezTo>
                <a:cubicBezTo>
                  <a:pt x="116635" y="1802020"/>
                  <a:pt x="127874" y="1812936"/>
                  <a:pt x="141899" y="1813090"/>
                </a:cubicBezTo>
                <a:cubicBezTo>
                  <a:pt x="155511" y="1813086"/>
                  <a:pt x="166635" y="1802788"/>
                  <a:pt x="166987" y="1789873"/>
                </a:cubicBezTo>
                <a:cubicBezTo>
                  <a:pt x="167337" y="1776720"/>
                  <a:pt x="156393" y="1765781"/>
                  <a:pt x="142531" y="1765449"/>
                </a:cubicBezTo>
                <a:close/>
                <a:moveTo>
                  <a:pt x="142240" y="1484172"/>
                </a:moveTo>
                <a:cubicBezTo>
                  <a:pt x="135326" y="1483989"/>
                  <a:pt x="129565" y="1489166"/>
                  <a:pt x="129373" y="1495729"/>
                </a:cubicBezTo>
                <a:cubicBezTo>
                  <a:pt x="129373" y="1495776"/>
                  <a:pt x="129373" y="1495823"/>
                  <a:pt x="129373" y="1495874"/>
                </a:cubicBezTo>
                <a:cubicBezTo>
                  <a:pt x="129319" y="1502488"/>
                  <a:pt x="134926" y="1507895"/>
                  <a:pt x="141899" y="1507945"/>
                </a:cubicBezTo>
                <a:cubicBezTo>
                  <a:pt x="148680" y="1507941"/>
                  <a:pt x="154228" y="1502821"/>
                  <a:pt x="154416" y="1496384"/>
                </a:cubicBezTo>
                <a:cubicBezTo>
                  <a:pt x="154608" y="1489822"/>
                  <a:pt x="149154" y="1484354"/>
                  <a:pt x="142240" y="1484172"/>
                </a:cubicBezTo>
                <a:close/>
                <a:moveTo>
                  <a:pt x="142240" y="1191246"/>
                </a:moveTo>
                <a:cubicBezTo>
                  <a:pt x="135326" y="1191064"/>
                  <a:pt x="129565" y="1196240"/>
                  <a:pt x="129373" y="1202803"/>
                </a:cubicBezTo>
                <a:cubicBezTo>
                  <a:pt x="129373" y="1202850"/>
                  <a:pt x="129373" y="1202897"/>
                  <a:pt x="129373" y="1202948"/>
                </a:cubicBezTo>
                <a:cubicBezTo>
                  <a:pt x="129319" y="1209562"/>
                  <a:pt x="134926" y="1214969"/>
                  <a:pt x="141899" y="1215019"/>
                </a:cubicBezTo>
                <a:cubicBezTo>
                  <a:pt x="148680" y="1215015"/>
                  <a:pt x="154228" y="1209895"/>
                  <a:pt x="154416" y="1203458"/>
                </a:cubicBezTo>
                <a:cubicBezTo>
                  <a:pt x="154608" y="1196896"/>
                  <a:pt x="149154" y="1191428"/>
                  <a:pt x="142240" y="1191246"/>
                </a:cubicBezTo>
                <a:close/>
                <a:moveTo>
                  <a:pt x="142191" y="898320"/>
                </a:moveTo>
                <a:cubicBezTo>
                  <a:pt x="135277" y="898165"/>
                  <a:pt x="129537" y="903361"/>
                  <a:pt x="129373" y="909924"/>
                </a:cubicBezTo>
                <a:cubicBezTo>
                  <a:pt x="129294" y="916570"/>
                  <a:pt x="134903" y="922019"/>
                  <a:pt x="141900" y="922093"/>
                </a:cubicBezTo>
                <a:cubicBezTo>
                  <a:pt x="148701" y="922093"/>
                  <a:pt x="154258" y="916941"/>
                  <a:pt x="154421" y="910486"/>
                </a:cubicBezTo>
                <a:cubicBezTo>
                  <a:pt x="154583" y="903923"/>
                  <a:pt x="149109" y="898474"/>
                  <a:pt x="142191" y="898320"/>
                </a:cubicBezTo>
                <a:close/>
                <a:moveTo>
                  <a:pt x="142486" y="593738"/>
                </a:moveTo>
                <a:cubicBezTo>
                  <a:pt x="128623" y="593429"/>
                  <a:pt x="117123" y="603844"/>
                  <a:pt x="116798" y="616998"/>
                </a:cubicBezTo>
                <a:cubicBezTo>
                  <a:pt x="116660" y="630301"/>
                  <a:pt x="127884" y="641207"/>
                  <a:pt x="141900" y="641384"/>
                </a:cubicBezTo>
                <a:cubicBezTo>
                  <a:pt x="155531" y="641381"/>
                  <a:pt x="166666" y="631054"/>
                  <a:pt x="166986" y="618121"/>
                </a:cubicBezTo>
                <a:cubicBezTo>
                  <a:pt x="167312" y="604968"/>
                  <a:pt x="156344" y="594052"/>
                  <a:pt x="142486" y="593738"/>
                </a:cubicBezTo>
                <a:close/>
                <a:moveTo>
                  <a:pt x="142191" y="312467"/>
                </a:moveTo>
                <a:cubicBezTo>
                  <a:pt x="135277" y="312312"/>
                  <a:pt x="129537" y="317508"/>
                  <a:pt x="129373" y="324071"/>
                </a:cubicBezTo>
                <a:cubicBezTo>
                  <a:pt x="129294" y="330717"/>
                  <a:pt x="134903" y="336166"/>
                  <a:pt x="141900" y="336240"/>
                </a:cubicBezTo>
                <a:cubicBezTo>
                  <a:pt x="148701" y="336240"/>
                  <a:pt x="154258" y="331088"/>
                  <a:pt x="154421" y="324633"/>
                </a:cubicBezTo>
                <a:cubicBezTo>
                  <a:pt x="154583" y="318071"/>
                  <a:pt x="149109" y="312621"/>
                  <a:pt x="142191" y="312467"/>
                </a:cubicBezTo>
                <a:close/>
                <a:moveTo>
                  <a:pt x="0" y="0"/>
                </a:moveTo>
                <a:lnTo>
                  <a:pt x="3708000" y="0"/>
                </a:lnTo>
                <a:lnTo>
                  <a:pt x="3708000" y="5143500"/>
                </a:lnTo>
                <a:lnTo>
                  <a:pt x="0" y="5143500"/>
                </a:lnTo>
                <a:close/>
              </a:path>
            </a:pathLst>
          </a:custGeom>
          <a:solidFill>
            <a:schemeClr val="bg1">
              <a:lumMod val="75000"/>
            </a:schemeClr>
          </a:solidFill>
        </p:spPr>
        <p:txBody>
          <a:bodyPr wrap="square" anchor="ctr">
            <a:noAutofit/>
          </a:bodyPr>
          <a:lstStyle>
            <a:lvl1pPr marL="0" indent="0" algn="ctr">
              <a:buNone/>
              <a:defRPr sz="1200">
                <a:solidFill>
                  <a:schemeClr val="bg1"/>
                </a:solidFill>
              </a:defRPr>
            </a:lvl1pPr>
          </a:lstStyle>
          <a:p>
            <a:r>
              <a:rPr lang="en-US"/>
              <a:t>Click to add picture</a:t>
            </a:r>
          </a:p>
        </p:txBody>
      </p:sp>
      <p:sp>
        <p:nvSpPr>
          <p:cNvPr id="38" name="Dots">
            <a:extLst>
              <a:ext uri="{FF2B5EF4-FFF2-40B4-BE49-F238E27FC236}">
                <a16:creationId xmlns:a16="http://schemas.microsoft.com/office/drawing/2014/main" id="{73DE4581-E0EA-4A8F-A722-4EDE83490D89}"/>
              </a:ext>
            </a:extLst>
          </p:cNvPr>
          <p:cNvSpPr/>
          <p:nvPr userDrawn="1"/>
        </p:nvSpPr>
        <p:spPr>
          <a:xfrm rot="16200000">
            <a:off x="3783671" y="276035"/>
            <a:ext cx="1793181" cy="184272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accent1"/>
          </a:solidFill>
          <a:ln w="4800" cap="flat">
            <a:noFill/>
            <a:prstDash val="solid"/>
            <a:miter/>
          </a:ln>
        </p:spPr>
        <p:txBody>
          <a:bodyPr rtlCol="0" anchor="ctr"/>
          <a:lstStyle/>
          <a:p>
            <a:endParaRPr lang="en-US"/>
          </a:p>
        </p:txBody>
      </p:sp>
      <p:sp>
        <p:nvSpPr>
          <p:cNvPr id="2" name="Title 1"/>
          <p:cNvSpPr>
            <a:spLocks noGrp="1"/>
          </p:cNvSpPr>
          <p:nvPr>
            <p:ph type="ctrTitle" hasCustomPrompt="1"/>
          </p:nvPr>
        </p:nvSpPr>
        <p:spPr>
          <a:xfrm>
            <a:off x="576261" y="231776"/>
            <a:ext cx="4104000" cy="2583344"/>
          </a:xfrm>
        </p:spPr>
        <p:txBody>
          <a:bodyPr anchor="b"/>
          <a:lstStyle>
            <a:lvl1pPr algn="l">
              <a:defRPr sz="4400" b="0">
                <a:solidFill>
                  <a:schemeClr val="tx2"/>
                </a:solidFill>
              </a:defRPr>
            </a:lvl1pPr>
          </a:lstStyle>
          <a:p>
            <a:r>
              <a:rPr lang="en-US"/>
              <a:t>Click to add title</a:t>
            </a:r>
          </a:p>
        </p:txBody>
      </p:sp>
      <p:sp>
        <p:nvSpPr>
          <p:cNvPr id="3" name="Subtitle 2"/>
          <p:cNvSpPr>
            <a:spLocks noGrp="1"/>
          </p:cNvSpPr>
          <p:nvPr>
            <p:ph type="subTitle" idx="1" hasCustomPrompt="1"/>
          </p:nvPr>
        </p:nvSpPr>
        <p:spPr>
          <a:xfrm>
            <a:off x="576261" y="2933271"/>
            <a:ext cx="4104000" cy="1008000"/>
          </a:xfrm>
        </p:spPr>
        <p:txBody>
          <a:bodyPr>
            <a:normAutofit/>
          </a:bodyPr>
          <a:lstStyle>
            <a:lvl1pPr marL="0" indent="0" algn="l">
              <a:buNone/>
              <a:defRPr sz="1600" b="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sub title</a:t>
            </a:r>
          </a:p>
        </p:txBody>
      </p:sp>
      <p:grpSp>
        <p:nvGrpSpPr>
          <p:cNvPr id="11" name="Logo">
            <a:extLst>
              <a:ext uri="{FF2B5EF4-FFF2-40B4-BE49-F238E27FC236}">
                <a16:creationId xmlns:a16="http://schemas.microsoft.com/office/drawing/2014/main" id="{E1AED2E5-EACC-4379-8B86-BDCC33C414F2}"/>
              </a:ext>
            </a:extLst>
          </p:cNvPr>
          <p:cNvGrpSpPr/>
          <p:nvPr userDrawn="1"/>
        </p:nvGrpSpPr>
        <p:grpSpPr>
          <a:xfrm>
            <a:off x="571125" y="4482250"/>
            <a:ext cx="1535077" cy="256610"/>
            <a:chOff x="301852" y="4913727"/>
            <a:chExt cx="487916" cy="81562"/>
          </a:xfrm>
          <a:solidFill>
            <a:schemeClr val="tx2"/>
          </a:solidFill>
        </p:grpSpPr>
        <p:sp>
          <p:nvSpPr>
            <p:cNvPr id="12" name="Freeform: Shape 11">
              <a:extLst>
                <a:ext uri="{FF2B5EF4-FFF2-40B4-BE49-F238E27FC236}">
                  <a16:creationId xmlns:a16="http://schemas.microsoft.com/office/drawing/2014/main" id="{1B6BA168-9CE4-44AB-B941-D8DA4F05E79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7C94091C-6139-4AFE-89FC-2B31F67136BA}"/>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2373ACD1-A8F0-4238-BB65-845CC0309217}"/>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567C362-E84E-440A-8FB1-AEE702C8EE7E}"/>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294458EE-BAB5-4F5D-8AD0-E3DCB92505A2}"/>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677978A7-70C7-4F30-927E-37994B0EC79F}"/>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6B868A66-D56A-4AE3-B9EB-8DA8B77CCAE9}"/>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3A65657E-3350-49C4-80F1-230CA744F304}"/>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57EA226B-3CD7-4150-951D-C7E8373D179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95910130-9080-4F24-B7C6-72FEB75AD2CD}"/>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C84E3B8-A874-464A-9343-39D84B674DC7}"/>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82C8E9EB-3D75-4469-B770-80DA62F0B1DA}"/>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5D489DD3-7B6F-4BB5-B7A3-F00CCFB28C8E}"/>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E26E3C15-90E3-49A7-B611-6558D0D1043A}"/>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1B95DFB8-9A64-4C6F-A877-531F37AD0F20}"/>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126215F6-3A3D-44A7-8588-FB218EE36DC1}"/>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7C6B71A1-9996-4901-B9D3-54FC81E74F1A}"/>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31D2AC48-6726-4552-87BB-E6D57D78A20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DA4CC45-8BAB-4AE6-B09B-2C920E8D1F09}"/>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B5DD9E6-B7AC-48D1-8849-FD3548138D28}"/>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34" name="Text Placeholder 33">
            <a:extLst>
              <a:ext uri="{FF2B5EF4-FFF2-40B4-BE49-F238E27FC236}">
                <a16:creationId xmlns:a16="http://schemas.microsoft.com/office/drawing/2014/main" id="{B9A30684-A5A5-4C39-B1C5-51CC46FDC00A}"/>
              </a:ext>
            </a:extLst>
          </p:cNvPr>
          <p:cNvSpPr>
            <a:spLocks noGrp="1"/>
          </p:cNvSpPr>
          <p:nvPr>
            <p:ph type="body" sz="quarter" idx="13" hasCustomPrompt="1"/>
          </p:nvPr>
        </p:nvSpPr>
        <p:spPr>
          <a:xfrm>
            <a:off x="576261" y="3958761"/>
            <a:ext cx="4104000" cy="365125"/>
          </a:xfrm>
        </p:spPr>
        <p:txBody>
          <a:bodyPr>
            <a:normAutofit/>
          </a:bodyPr>
          <a:lstStyle>
            <a:lvl1pPr marL="0" indent="0">
              <a:spcBef>
                <a:spcPts val="0"/>
              </a:spcBef>
              <a:buNone/>
              <a:defRPr sz="1100">
                <a:solidFill>
                  <a:srgbClr val="655B54"/>
                </a:solidFill>
              </a:defRPr>
            </a:lvl1pPr>
            <a:lvl2pPr marL="179388" indent="0">
              <a:buNone/>
              <a:defRPr/>
            </a:lvl2pPr>
            <a:lvl3pPr marL="360362" indent="0">
              <a:buNone/>
              <a:defRPr/>
            </a:lvl3pPr>
            <a:lvl4pPr marL="539750" indent="0">
              <a:buNone/>
              <a:defRPr/>
            </a:lvl4pPr>
            <a:lvl5pPr marL="719137" indent="0">
              <a:buNone/>
              <a:defRPr/>
            </a:lvl5pPr>
          </a:lstStyle>
          <a:p>
            <a:pPr lvl="0"/>
            <a:r>
              <a:rPr lang="en-US"/>
              <a:t>Click to add date and/or presenters name</a:t>
            </a:r>
          </a:p>
        </p:txBody>
      </p:sp>
    </p:spTree>
    <p:extLst>
      <p:ext uri="{BB962C8B-B14F-4D97-AF65-F5344CB8AC3E}">
        <p14:creationId xmlns:p14="http://schemas.microsoft.com/office/powerpoint/2010/main" val="2666749852"/>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363">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Title slide 4">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30CC86D-A9F1-4C7F-8A8B-0E2535F8A86C}"/>
              </a:ext>
            </a:extLst>
          </p:cNvPr>
          <p:cNvSpPr/>
          <p:nvPr userDrawn="1"/>
        </p:nvSpPr>
        <p:spPr>
          <a:xfrm>
            <a:off x="5466988" y="0"/>
            <a:ext cx="3677012"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Picture Placeholder 75">
            <a:extLst>
              <a:ext uri="{FF2B5EF4-FFF2-40B4-BE49-F238E27FC236}">
                <a16:creationId xmlns:a16="http://schemas.microsoft.com/office/drawing/2014/main" id="{C0D90AE0-1FCB-4D84-ABAD-75632D77D5FF}"/>
              </a:ext>
            </a:extLst>
          </p:cNvPr>
          <p:cNvSpPr>
            <a:spLocks noGrp="1"/>
          </p:cNvSpPr>
          <p:nvPr>
            <p:ph type="pic" sz="quarter" idx="14" hasCustomPrompt="1"/>
          </p:nvPr>
        </p:nvSpPr>
        <p:spPr>
          <a:xfrm>
            <a:off x="5434626" y="0"/>
            <a:ext cx="3711600" cy="5143500"/>
          </a:xfrm>
          <a:custGeom>
            <a:avLst/>
            <a:gdLst>
              <a:gd name="connsiteX0" fmla="*/ 142240 w 3708000"/>
              <a:gd name="connsiteY0" fmla="*/ 2070213 h 5143500"/>
              <a:gd name="connsiteX1" fmla="*/ 129373 w 3708000"/>
              <a:gd name="connsiteY1" fmla="*/ 2081770 h 5143500"/>
              <a:gd name="connsiteX2" fmla="*/ 129373 w 3708000"/>
              <a:gd name="connsiteY2" fmla="*/ 2081817 h 5143500"/>
              <a:gd name="connsiteX3" fmla="*/ 141900 w 3708000"/>
              <a:gd name="connsiteY3" fmla="*/ 2093986 h 5143500"/>
              <a:gd name="connsiteX4" fmla="*/ 154416 w 3708000"/>
              <a:gd name="connsiteY4" fmla="*/ 2082425 h 5143500"/>
              <a:gd name="connsiteX5" fmla="*/ 142240 w 3708000"/>
              <a:gd name="connsiteY5" fmla="*/ 2070213 h 5143500"/>
              <a:gd name="connsiteX6" fmla="*/ 142531 w 3708000"/>
              <a:gd name="connsiteY6" fmla="*/ 1765449 h 5143500"/>
              <a:gd name="connsiteX7" fmla="*/ 116798 w 3708000"/>
              <a:gd name="connsiteY7" fmla="*/ 1788657 h 5143500"/>
              <a:gd name="connsiteX8" fmla="*/ 116798 w 3708000"/>
              <a:gd name="connsiteY8" fmla="*/ 1788707 h 5143500"/>
              <a:gd name="connsiteX9" fmla="*/ 141899 w 3708000"/>
              <a:gd name="connsiteY9" fmla="*/ 1813090 h 5143500"/>
              <a:gd name="connsiteX10" fmla="*/ 166987 w 3708000"/>
              <a:gd name="connsiteY10" fmla="*/ 1789873 h 5143500"/>
              <a:gd name="connsiteX11" fmla="*/ 142531 w 3708000"/>
              <a:gd name="connsiteY11" fmla="*/ 1765449 h 5143500"/>
              <a:gd name="connsiteX12" fmla="*/ 142240 w 3708000"/>
              <a:gd name="connsiteY12" fmla="*/ 1484172 h 5143500"/>
              <a:gd name="connsiteX13" fmla="*/ 129373 w 3708000"/>
              <a:gd name="connsiteY13" fmla="*/ 1495729 h 5143500"/>
              <a:gd name="connsiteX14" fmla="*/ 129373 w 3708000"/>
              <a:gd name="connsiteY14" fmla="*/ 1495874 h 5143500"/>
              <a:gd name="connsiteX15" fmla="*/ 141899 w 3708000"/>
              <a:gd name="connsiteY15" fmla="*/ 1507945 h 5143500"/>
              <a:gd name="connsiteX16" fmla="*/ 154416 w 3708000"/>
              <a:gd name="connsiteY16" fmla="*/ 1496384 h 5143500"/>
              <a:gd name="connsiteX17" fmla="*/ 142240 w 3708000"/>
              <a:gd name="connsiteY17" fmla="*/ 1484172 h 5143500"/>
              <a:gd name="connsiteX18" fmla="*/ 142240 w 3708000"/>
              <a:gd name="connsiteY18" fmla="*/ 1191246 h 5143500"/>
              <a:gd name="connsiteX19" fmla="*/ 129373 w 3708000"/>
              <a:gd name="connsiteY19" fmla="*/ 1202803 h 5143500"/>
              <a:gd name="connsiteX20" fmla="*/ 129373 w 3708000"/>
              <a:gd name="connsiteY20" fmla="*/ 1202948 h 5143500"/>
              <a:gd name="connsiteX21" fmla="*/ 141899 w 3708000"/>
              <a:gd name="connsiteY21" fmla="*/ 1215019 h 5143500"/>
              <a:gd name="connsiteX22" fmla="*/ 154416 w 3708000"/>
              <a:gd name="connsiteY22" fmla="*/ 1203458 h 5143500"/>
              <a:gd name="connsiteX23" fmla="*/ 142240 w 3708000"/>
              <a:gd name="connsiteY23" fmla="*/ 1191246 h 5143500"/>
              <a:gd name="connsiteX24" fmla="*/ 142191 w 3708000"/>
              <a:gd name="connsiteY24" fmla="*/ 898320 h 5143500"/>
              <a:gd name="connsiteX25" fmla="*/ 129373 w 3708000"/>
              <a:gd name="connsiteY25" fmla="*/ 909924 h 5143500"/>
              <a:gd name="connsiteX26" fmla="*/ 141900 w 3708000"/>
              <a:gd name="connsiteY26" fmla="*/ 922093 h 5143500"/>
              <a:gd name="connsiteX27" fmla="*/ 154421 w 3708000"/>
              <a:gd name="connsiteY27" fmla="*/ 910486 h 5143500"/>
              <a:gd name="connsiteX28" fmla="*/ 142191 w 3708000"/>
              <a:gd name="connsiteY28" fmla="*/ 898320 h 5143500"/>
              <a:gd name="connsiteX29" fmla="*/ 142486 w 3708000"/>
              <a:gd name="connsiteY29" fmla="*/ 593738 h 5143500"/>
              <a:gd name="connsiteX30" fmla="*/ 116798 w 3708000"/>
              <a:gd name="connsiteY30" fmla="*/ 616998 h 5143500"/>
              <a:gd name="connsiteX31" fmla="*/ 141900 w 3708000"/>
              <a:gd name="connsiteY31" fmla="*/ 641384 h 5143500"/>
              <a:gd name="connsiteX32" fmla="*/ 166986 w 3708000"/>
              <a:gd name="connsiteY32" fmla="*/ 618121 h 5143500"/>
              <a:gd name="connsiteX33" fmla="*/ 142486 w 3708000"/>
              <a:gd name="connsiteY33" fmla="*/ 593738 h 5143500"/>
              <a:gd name="connsiteX34" fmla="*/ 142191 w 3708000"/>
              <a:gd name="connsiteY34" fmla="*/ 312467 h 5143500"/>
              <a:gd name="connsiteX35" fmla="*/ 129373 w 3708000"/>
              <a:gd name="connsiteY35" fmla="*/ 324071 h 5143500"/>
              <a:gd name="connsiteX36" fmla="*/ 141900 w 3708000"/>
              <a:gd name="connsiteY36" fmla="*/ 336240 h 5143500"/>
              <a:gd name="connsiteX37" fmla="*/ 154421 w 3708000"/>
              <a:gd name="connsiteY37" fmla="*/ 324633 h 5143500"/>
              <a:gd name="connsiteX38" fmla="*/ 142191 w 3708000"/>
              <a:gd name="connsiteY38" fmla="*/ 312467 h 5143500"/>
              <a:gd name="connsiteX39" fmla="*/ 0 w 3708000"/>
              <a:gd name="connsiteY39" fmla="*/ 0 h 5143500"/>
              <a:gd name="connsiteX40" fmla="*/ 3708000 w 3708000"/>
              <a:gd name="connsiteY40" fmla="*/ 0 h 5143500"/>
              <a:gd name="connsiteX41" fmla="*/ 3708000 w 3708000"/>
              <a:gd name="connsiteY41" fmla="*/ 5143500 h 5143500"/>
              <a:gd name="connsiteX42" fmla="*/ 0 w 3708000"/>
              <a:gd name="connsiteY42"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708000" h="5143500">
                <a:moveTo>
                  <a:pt x="142240" y="2070213"/>
                </a:moveTo>
                <a:cubicBezTo>
                  <a:pt x="135327" y="2070030"/>
                  <a:pt x="129566" y="2075207"/>
                  <a:pt x="129373" y="2081770"/>
                </a:cubicBezTo>
                <a:cubicBezTo>
                  <a:pt x="129373" y="2081784"/>
                  <a:pt x="129373" y="2081802"/>
                  <a:pt x="129373" y="2081817"/>
                </a:cubicBezTo>
                <a:cubicBezTo>
                  <a:pt x="129289" y="2088463"/>
                  <a:pt x="134903" y="2093912"/>
                  <a:pt x="141900" y="2093986"/>
                </a:cubicBezTo>
                <a:cubicBezTo>
                  <a:pt x="148681" y="2093982"/>
                  <a:pt x="154228" y="2088862"/>
                  <a:pt x="154416" y="2082425"/>
                </a:cubicBezTo>
                <a:cubicBezTo>
                  <a:pt x="154608" y="2075863"/>
                  <a:pt x="149155" y="2070395"/>
                  <a:pt x="142240" y="2070213"/>
                </a:cubicBezTo>
                <a:close/>
                <a:moveTo>
                  <a:pt x="142531" y="1765449"/>
                </a:moveTo>
                <a:cubicBezTo>
                  <a:pt x="128673" y="1765111"/>
                  <a:pt x="117153" y="1775503"/>
                  <a:pt x="116798" y="1788657"/>
                </a:cubicBezTo>
                <a:cubicBezTo>
                  <a:pt x="116798" y="1788675"/>
                  <a:pt x="116798" y="1788689"/>
                  <a:pt x="116798" y="1788707"/>
                </a:cubicBezTo>
                <a:cubicBezTo>
                  <a:pt x="116635" y="1802020"/>
                  <a:pt x="127874" y="1812936"/>
                  <a:pt x="141899" y="1813090"/>
                </a:cubicBezTo>
                <a:cubicBezTo>
                  <a:pt x="155511" y="1813086"/>
                  <a:pt x="166635" y="1802788"/>
                  <a:pt x="166987" y="1789873"/>
                </a:cubicBezTo>
                <a:cubicBezTo>
                  <a:pt x="167337" y="1776720"/>
                  <a:pt x="156393" y="1765781"/>
                  <a:pt x="142531" y="1765449"/>
                </a:cubicBezTo>
                <a:close/>
                <a:moveTo>
                  <a:pt x="142240" y="1484172"/>
                </a:moveTo>
                <a:cubicBezTo>
                  <a:pt x="135326" y="1483989"/>
                  <a:pt x="129565" y="1489166"/>
                  <a:pt x="129373" y="1495729"/>
                </a:cubicBezTo>
                <a:cubicBezTo>
                  <a:pt x="129373" y="1495776"/>
                  <a:pt x="129373" y="1495823"/>
                  <a:pt x="129373" y="1495874"/>
                </a:cubicBezTo>
                <a:cubicBezTo>
                  <a:pt x="129319" y="1502488"/>
                  <a:pt x="134926" y="1507895"/>
                  <a:pt x="141899" y="1507945"/>
                </a:cubicBezTo>
                <a:cubicBezTo>
                  <a:pt x="148680" y="1507941"/>
                  <a:pt x="154228" y="1502821"/>
                  <a:pt x="154416" y="1496384"/>
                </a:cubicBezTo>
                <a:cubicBezTo>
                  <a:pt x="154608" y="1489822"/>
                  <a:pt x="149154" y="1484354"/>
                  <a:pt x="142240" y="1484172"/>
                </a:cubicBezTo>
                <a:close/>
                <a:moveTo>
                  <a:pt x="142240" y="1191246"/>
                </a:moveTo>
                <a:cubicBezTo>
                  <a:pt x="135326" y="1191064"/>
                  <a:pt x="129565" y="1196240"/>
                  <a:pt x="129373" y="1202803"/>
                </a:cubicBezTo>
                <a:cubicBezTo>
                  <a:pt x="129373" y="1202850"/>
                  <a:pt x="129373" y="1202897"/>
                  <a:pt x="129373" y="1202948"/>
                </a:cubicBezTo>
                <a:cubicBezTo>
                  <a:pt x="129319" y="1209562"/>
                  <a:pt x="134926" y="1214969"/>
                  <a:pt x="141899" y="1215019"/>
                </a:cubicBezTo>
                <a:cubicBezTo>
                  <a:pt x="148680" y="1215015"/>
                  <a:pt x="154228" y="1209895"/>
                  <a:pt x="154416" y="1203458"/>
                </a:cubicBezTo>
                <a:cubicBezTo>
                  <a:pt x="154608" y="1196896"/>
                  <a:pt x="149154" y="1191428"/>
                  <a:pt x="142240" y="1191246"/>
                </a:cubicBezTo>
                <a:close/>
                <a:moveTo>
                  <a:pt x="142191" y="898320"/>
                </a:moveTo>
                <a:cubicBezTo>
                  <a:pt x="135277" y="898165"/>
                  <a:pt x="129537" y="903361"/>
                  <a:pt x="129373" y="909924"/>
                </a:cubicBezTo>
                <a:cubicBezTo>
                  <a:pt x="129294" y="916570"/>
                  <a:pt x="134903" y="922019"/>
                  <a:pt x="141900" y="922093"/>
                </a:cubicBezTo>
                <a:cubicBezTo>
                  <a:pt x="148701" y="922093"/>
                  <a:pt x="154258" y="916941"/>
                  <a:pt x="154421" y="910486"/>
                </a:cubicBezTo>
                <a:cubicBezTo>
                  <a:pt x="154583" y="903923"/>
                  <a:pt x="149109" y="898474"/>
                  <a:pt x="142191" y="898320"/>
                </a:cubicBezTo>
                <a:close/>
                <a:moveTo>
                  <a:pt x="142486" y="593738"/>
                </a:moveTo>
                <a:cubicBezTo>
                  <a:pt x="128623" y="593429"/>
                  <a:pt x="117123" y="603844"/>
                  <a:pt x="116798" y="616998"/>
                </a:cubicBezTo>
                <a:cubicBezTo>
                  <a:pt x="116660" y="630301"/>
                  <a:pt x="127884" y="641207"/>
                  <a:pt x="141900" y="641384"/>
                </a:cubicBezTo>
                <a:cubicBezTo>
                  <a:pt x="155531" y="641381"/>
                  <a:pt x="166666" y="631054"/>
                  <a:pt x="166986" y="618121"/>
                </a:cubicBezTo>
                <a:cubicBezTo>
                  <a:pt x="167312" y="604968"/>
                  <a:pt x="156344" y="594052"/>
                  <a:pt x="142486" y="593738"/>
                </a:cubicBezTo>
                <a:close/>
                <a:moveTo>
                  <a:pt x="142191" y="312467"/>
                </a:moveTo>
                <a:cubicBezTo>
                  <a:pt x="135277" y="312312"/>
                  <a:pt x="129537" y="317508"/>
                  <a:pt x="129373" y="324071"/>
                </a:cubicBezTo>
                <a:cubicBezTo>
                  <a:pt x="129294" y="330717"/>
                  <a:pt x="134903" y="336166"/>
                  <a:pt x="141900" y="336240"/>
                </a:cubicBezTo>
                <a:cubicBezTo>
                  <a:pt x="148701" y="336240"/>
                  <a:pt x="154258" y="331088"/>
                  <a:pt x="154421" y="324633"/>
                </a:cubicBezTo>
                <a:cubicBezTo>
                  <a:pt x="154583" y="318071"/>
                  <a:pt x="149109" y="312621"/>
                  <a:pt x="142191" y="312467"/>
                </a:cubicBezTo>
                <a:close/>
                <a:moveTo>
                  <a:pt x="0" y="0"/>
                </a:moveTo>
                <a:lnTo>
                  <a:pt x="3708000" y="0"/>
                </a:lnTo>
                <a:lnTo>
                  <a:pt x="3708000" y="5143500"/>
                </a:lnTo>
                <a:lnTo>
                  <a:pt x="0" y="5143500"/>
                </a:lnTo>
                <a:close/>
              </a:path>
            </a:pathLst>
          </a:custGeom>
          <a:solidFill>
            <a:schemeClr val="bg1">
              <a:lumMod val="75000"/>
            </a:schemeClr>
          </a:solidFill>
        </p:spPr>
        <p:txBody>
          <a:bodyPr wrap="square" anchor="ctr">
            <a:noAutofit/>
          </a:bodyPr>
          <a:lstStyle>
            <a:lvl1pPr marL="0" indent="0" algn="ctr">
              <a:buNone/>
              <a:defRPr sz="1200">
                <a:solidFill>
                  <a:schemeClr val="bg1"/>
                </a:solidFill>
              </a:defRPr>
            </a:lvl1pPr>
          </a:lstStyle>
          <a:p>
            <a:r>
              <a:rPr lang="en-US"/>
              <a:t>Click to add picture</a:t>
            </a:r>
          </a:p>
        </p:txBody>
      </p:sp>
      <p:sp>
        <p:nvSpPr>
          <p:cNvPr id="75" name="Dots">
            <a:extLst>
              <a:ext uri="{FF2B5EF4-FFF2-40B4-BE49-F238E27FC236}">
                <a16:creationId xmlns:a16="http://schemas.microsoft.com/office/drawing/2014/main" id="{2E3B1537-5542-4DE2-9E35-373E9D811F5A}"/>
              </a:ext>
            </a:extLst>
          </p:cNvPr>
          <p:cNvSpPr/>
          <p:nvPr userDrawn="1"/>
        </p:nvSpPr>
        <p:spPr>
          <a:xfrm rot="16200000">
            <a:off x="3783671" y="276035"/>
            <a:ext cx="1793181" cy="184272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accent1"/>
          </a:solidFill>
          <a:ln w="4800" cap="flat">
            <a:noFill/>
            <a:prstDash val="solid"/>
            <a:miter/>
          </a:ln>
        </p:spPr>
        <p:txBody>
          <a:bodyPr rtlCol="0" anchor="ctr"/>
          <a:lstStyle/>
          <a:p>
            <a:endParaRPr lang="en-US"/>
          </a:p>
        </p:txBody>
      </p:sp>
      <p:grpSp>
        <p:nvGrpSpPr>
          <p:cNvPr id="11" name="Graphic 19">
            <a:extLst>
              <a:ext uri="{FF2B5EF4-FFF2-40B4-BE49-F238E27FC236}">
                <a16:creationId xmlns:a16="http://schemas.microsoft.com/office/drawing/2014/main" id="{E1AED2E5-EACC-4379-8B86-BDCC33C414F2}"/>
              </a:ext>
            </a:extLst>
          </p:cNvPr>
          <p:cNvGrpSpPr/>
          <p:nvPr/>
        </p:nvGrpSpPr>
        <p:grpSpPr>
          <a:xfrm>
            <a:off x="571125" y="4482250"/>
            <a:ext cx="1535077" cy="256610"/>
            <a:chOff x="301852" y="4913727"/>
            <a:chExt cx="487916" cy="81562"/>
          </a:xfrm>
          <a:solidFill>
            <a:schemeClr val="bg1"/>
          </a:solidFill>
        </p:grpSpPr>
        <p:sp>
          <p:nvSpPr>
            <p:cNvPr id="12" name="Freeform: Shape 11">
              <a:extLst>
                <a:ext uri="{FF2B5EF4-FFF2-40B4-BE49-F238E27FC236}">
                  <a16:creationId xmlns:a16="http://schemas.microsoft.com/office/drawing/2014/main" id="{1B6BA168-9CE4-44AB-B941-D8DA4F05E79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7C94091C-6139-4AFE-89FC-2B31F67136BA}"/>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2373ACD1-A8F0-4238-BB65-845CC0309217}"/>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567C362-E84E-440A-8FB1-AEE702C8EE7E}"/>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294458EE-BAB5-4F5D-8AD0-E3DCB92505A2}"/>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677978A7-70C7-4F30-927E-37994B0EC79F}"/>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6B868A66-D56A-4AE3-B9EB-8DA8B77CCAE9}"/>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3A65657E-3350-49C4-80F1-230CA744F304}"/>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57EA226B-3CD7-4150-951D-C7E8373D179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95910130-9080-4F24-B7C6-72FEB75AD2CD}"/>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C84E3B8-A874-464A-9343-39D84B674DC7}"/>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82C8E9EB-3D75-4469-B770-80DA62F0B1DA}"/>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5D489DD3-7B6F-4BB5-B7A3-F00CCFB28C8E}"/>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E26E3C15-90E3-49A7-B611-6558D0D1043A}"/>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1B95DFB8-9A64-4C6F-A877-531F37AD0F20}"/>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126215F6-3A3D-44A7-8588-FB218EE36DC1}"/>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7C6B71A1-9996-4901-B9D3-54FC81E74F1A}"/>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31D2AC48-6726-4552-87BB-E6D57D78A20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DA4CC45-8BAB-4AE6-B09B-2C920E8D1F09}"/>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B5DD9E6-B7AC-48D1-8849-FD3548138D28}"/>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33" name="Title 1">
            <a:extLst>
              <a:ext uri="{FF2B5EF4-FFF2-40B4-BE49-F238E27FC236}">
                <a16:creationId xmlns:a16="http://schemas.microsoft.com/office/drawing/2014/main" id="{1053A396-A4E8-411D-9AC4-A95D53FA725A}"/>
              </a:ext>
            </a:extLst>
          </p:cNvPr>
          <p:cNvSpPr>
            <a:spLocks noGrp="1"/>
          </p:cNvSpPr>
          <p:nvPr>
            <p:ph type="ctrTitle" hasCustomPrompt="1"/>
          </p:nvPr>
        </p:nvSpPr>
        <p:spPr>
          <a:xfrm>
            <a:off x="576261" y="231776"/>
            <a:ext cx="4104000" cy="2583344"/>
          </a:xfrm>
        </p:spPr>
        <p:txBody>
          <a:bodyPr anchor="b"/>
          <a:lstStyle>
            <a:lvl1pPr algn="l">
              <a:defRPr sz="4400" b="0">
                <a:solidFill>
                  <a:schemeClr val="bg1"/>
                </a:solidFill>
              </a:defRPr>
            </a:lvl1pPr>
          </a:lstStyle>
          <a:p>
            <a:r>
              <a:rPr lang="en-US"/>
              <a:t>Click to add title</a:t>
            </a:r>
          </a:p>
        </p:txBody>
      </p:sp>
      <p:sp>
        <p:nvSpPr>
          <p:cNvPr id="35" name="Subtitle 2">
            <a:extLst>
              <a:ext uri="{FF2B5EF4-FFF2-40B4-BE49-F238E27FC236}">
                <a16:creationId xmlns:a16="http://schemas.microsoft.com/office/drawing/2014/main" id="{0A3928A5-23A9-42AB-BE2A-254DDB2EE1F6}"/>
              </a:ext>
            </a:extLst>
          </p:cNvPr>
          <p:cNvSpPr>
            <a:spLocks noGrp="1"/>
          </p:cNvSpPr>
          <p:nvPr>
            <p:ph type="subTitle" idx="1" hasCustomPrompt="1"/>
          </p:nvPr>
        </p:nvSpPr>
        <p:spPr>
          <a:xfrm>
            <a:off x="576261" y="2933271"/>
            <a:ext cx="4104000" cy="1008000"/>
          </a:xfrm>
        </p:spPr>
        <p:txBody>
          <a:bodyPr>
            <a:normAutofit/>
          </a:bodyPr>
          <a:lstStyle>
            <a:lvl1pPr marL="0" indent="0" algn="l">
              <a:buNone/>
              <a:defRPr sz="1600" b="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sub title</a:t>
            </a:r>
          </a:p>
        </p:txBody>
      </p:sp>
      <p:sp>
        <p:nvSpPr>
          <p:cNvPr id="36" name="Text Placeholder 33">
            <a:extLst>
              <a:ext uri="{FF2B5EF4-FFF2-40B4-BE49-F238E27FC236}">
                <a16:creationId xmlns:a16="http://schemas.microsoft.com/office/drawing/2014/main" id="{2B055659-967E-4FB4-B761-219916CE0D3C}"/>
              </a:ext>
            </a:extLst>
          </p:cNvPr>
          <p:cNvSpPr>
            <a:spLocks noGrp="1"/>
          </p:cNvSpPr>
          <p:nvPr>
            <p:ph type="body" sz="quarter" idx="13" hasCustomPrompt="1"/>
          </p:nvPr>
        </p:nvSpPr>
        <p:spPr>
          <a:xfrm>
            <a:off x="576261" y="3958761"/>
            <a:ext cx="4104000" cy="365125"/>
          </a:xfrm>
        </p:spPr>
        <p:txBody>
          <a:bodyPr>
            <a:normAutofit/>
          </a:bodyPr>
          <a:lstStyle>
            <a:lvl1pPr marL="0" indent="0">
              <a:spcBef>
                <a:spcPts val="0"/>
              </a:spcBef>
              <a:buNone/>
              <a:defRPr sz="1100">
                <a:solidFill>
                  <a:srgbClr val="EACBBB"/>
                </a:solidFill>
              </a:defRPr>
            </a:lvl1pPr>
            <a:lvl2pPr marL="179388" indent="0">
              <a:buNone/>
              <a:defRPr/>
            </a:lvl2pPr>
            <a:lvl3pPr marL="360362" indent="0">
              <a:buNone/>
              <a:defRPr/>
            </a:lvl3pPr>
            <a:lvl4pPr marL="539750" indent="0">
              <a:buNone/>
              <a:defRPr/>
            </a:lvl4pPr>
            <a:lvl5pPr marL="719137" indent="0">
              <a:buNone/>
              <a:defRPr/>
            </a:lvl5pPr>
          </a:lstStyle>
          <a:p>
            <a:pPr lvl="0"/>
            <a:r>
              <a:rPr lang="en-US"/>
              <a:t>Click to add date and/or presenters name</a:t>
            </a:r>
          </a:p>
        </p:txBody>
      </p:sp>
    </p:spTree>
    <p:extLst>
      <p:ext uri="{BB962C8B-B14F-4D97-AF65-F5344CB8AC3E}">
        <p14:creationId xmlns:p14="http://schemas.microsoft.com/office/powerpoint/2010/main" val="1966650213"/>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363">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3273091" cy="1439863"/>
          </a:xfrm>
        </p:spPr>
        <p:txBody>
          <a:bodyPr/>
          <a:lstStyle>
            <a:lvl1pPr>
              <a:defRPr/>
            </a:lvl1pPr>
          </a:lstStyle>
          <a:p>
            <a:r>
              <a:rPr lang="en-US"/>
              <a:t>Click to add title for example Agenda</a:t>
            </a:r>
          </a:p>
        </p:txBody>
      </p:sp>
      <p:grpSp>
        <p:nvGrpSpPr>
          <p:cNvPr id="13" name="Graphic 19">
            <a:extLst>
              <a:ext uri="{FF2B5EF4-FFF2-40B4-BE49-F238E27FC236}">
                <a16:creationId xmlns:a16="http://schemas.microsoft.com/office/drawing/2014/main" id="{EDA775F8-93D1-4FFA-87A0-9FD0B3FBDB94}"/>
              </a:ext>
            </a:extLst>
          </p:cNvPr>
          <p:cNvGrpSpPr/>
          <p:nvPr userDrawn="1"/>
        </p:nvGrpSpPr>
        <p:grpSpPr>
          <a:xfrm>
            <a:off x="294595" y="4913727"/>
            <a:ext cx="487916" cy="81562"/>
            <a:chOff x="301852" y="4913727"/>
            <a:chExt cx="487916" cy="81562"/>
          </a:xfrm>
          <a:solidFill>
            <a:srgbClr val="A9A9A9"/>
          </a:solidFill>
        </p:grpSpPr>
        <p:sp>
          <p:nvSpPr>
            <p:cNvPr id="14" name="Freeform: Shape 13">
              <a:extLst>
                <a:ext uri="{FF2B5EF4-FFF2-40B4-BE49-F238E27FC236}">
                  <a16:creationId xmlns:a16="http://schemas.microsoft.com/office/drawing/2014/main" id="{F340C11A-D825-4DF3-93F8-40581FDAC183}"/>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8FFB176-1CF4-4A5F-A897-BED265EFDCB3}"/>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EC25D42A-D5B4-41E9-8289-8154A8B23529}"/>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852D4C7B-1666-4F0B-820E-FD7E5E80CDB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E5ED751D-AC71-4B28-AD95-3BFBCF1CBB11}"/>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8933515D-22FB-48AE-B3EC-6B3012D6971B}"/>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EC59BF82-4126-4E61-99F3-C18F433C1410}"/>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F58A76AB-BCD6-4D8A-8E88-47E2FF47F69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6109F58-C435-4269-AA12-0B2D094E008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781DD395-3A30-48BB-99BB-0E8389AB67E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8184B4E-02D1-4872-AA7C-AC7050359B8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5ECE8D9B-02DE-4693-B22C-53E063EF371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C55E902B-7746-45C1-9274-2F2EEE57D68D}"/>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F5CF3F5E-295F-4C68-90F6-11A90389786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DC52AACC-B621-43F6-8FE8-7D402D720786}"/>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8A812A30-ECCE-4CB5-8AFD-EBD106F2F0CB}"/>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D9E2C15A-FF9B-439D-B17B-42B5F5119CE8}"/>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7AF447B-A5E6-4FBF-9699-74B9F196D84B}"/>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48E0ECEB-3BE1-43B8-865B-A6713566CB1B}"/>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D7D855F-D1AA-474D-88D3-ECFB5AC46403}"/>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35" name="Dots">
            <a:extLst>
              <a:ext uri="{FF2B5EF4-FFF2-40B4-BE49-F238E27FC236}">
                <a16:creationId xmlns:a16="http://schemas.microsoft.com/office/drawing/2014/main" id="{7EB53862-94DA-442E-9BA3-F56AE08555A8}"/>
              </a:ext>
            </a:extLst>
          </p:cNvPr>
          <p:cNvSpPr/>
          <p:nvPr userDrawn="1"/>
        </p:nvSpPr>
        <p:spPr>
          <a:xfrm rot="16200000">
            <a:off x="7037018" y="276035"/>
            <a:ext cx="1793181" cy="184272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accent1"/>
          </a:solidFill>
          <a:ln w="4800" cap="flat">
            <a:noFill/>
            <a:prstDash val="solid"/>
            <a:miter/>
          </a:ln>
        </p:spPr>
        <p:txBody>
          <a:bodyPr rtlCol="0" anchor="ctr"/>
          <a:lstStyle/>
          <a:p>
            <a:endParaRPr lang="en-US"/>
          </a:p>
        </p:txBody>
      </p:sp>
      <p:sp>
        <p:nvSpPr>
          <p:cNvPr id="8" name="Text Placeholder 7">
            <a:extLst>
              <a:ext uri="{FF2B5EF4-FFF2-40B4-BE49-F238E27FC236}">
                <a16:creationId xmlns:a16="http://schemas.microsoft.com/office/drawing/2014/main" id="{A993DDC7-6347-4E7C-80D6-CA23706A068E}"/>
              </a:ext>
            </a:extLst>
          </p:cNvPr>
          <p:cNvSpPr>
            <a:spLocks noGrp="1"/>
          </p:cNvSpPr>
          <p:nvPr>
            <p:ph type="body" sz="quarter" idx="13" hasCustomPrompt="1"/>
          </p:nvPr>
        </p:nvSpPr>
        <p:spPr>
          <a:xfrm>
            <a:off x="3887788" y="231774"/>
            <a:ext cx="3276600" cy="4680000"/>
          </a:xfrm>
        </p:spPr>
        <p:txBody>
          <a:bodyPr anchor="ctr"/>
          <a:lstStyle>
            <a:lvl1pPr marL="239713" indent="-239713">
              <a:buClr>
                <a:schemeClr val="accent1"/>
              </a:buClr>
              <a:buFont typeface="+mj-lt"/>
              <a:buAutoNum type="arabicPeriod"/>
              <a:defRPr>
                <a:solidFill>
                  <a:schemeClr val="tx2"/>
                </a:solidFill>
              </a:defRPr>
            </a:lvl1pPr>
            <a:lvl2pPr marL="407988" indent="-173038">
              <a:buClr>
                <a:schemeClr val="accent1"/>
              </a:buClr>
              <a:buFont typeface="+mj-lt"/>
              <a:buAutoNum type="arabicPeriod"/>
              <a:defRPr>
                <a:solidFill>
                  <a:schemeClr val="tx2"/>
                </a:solidFill>
              </a:defRPr>
            </a:lvl2pPr>
            <a:lvl3pPr marL="587375" indent="-174625">
              <a:buClr>
                <a:schemeClr val="accent1"/>
              </a:buClr>
              <a:buFont typeface="+mj-lt"/>
              <a:buAutoNum type="arabicPeriod"/>
              <a:defRPr>
                <a:solidFill>
                  <a:schemeClr val="tx2"/>
                </a:solidFill>
              </a:defRPr>
            </a:lvl3pPr>
            <a:lvl4pPr marL="768350" indent="-188913">
              <a:buClr>
                <a:schemeClr val="accent1"/>
              </a:buClr>
              <a:buFont typeface="+mj-lt"/>
              <a:buAutoNum type="arabicPeriod"/>
              <a:defRPr>
                <a:solidFill>
                  <a:schemeClr val="tx2"/>
                </a:solidFill>
              </a:defRPr>
            </a:lvl4pPr>
            <a:lvl5pPr marL="946150" indent="-177800">
              <a:buClr>
                <a:schemeClr val="accent1"/>
              </a:buClr>
              <a:buFont typeface="+mj-lt"/>
              <a:buAutoNum type="arabicPeriod"/>
              <a:defRPr>
                <a:solidFill>
                  <a:schemeClr val="tx2"/>
                </a:solidFill>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9" name="Date Placeholder 8">
            <a:extLst>
              <a:ext uri="{FF2B5EF4-FFF2-40B4-BE49-F238E27FC236}">
                <a16:creationId xmlns:a16="http://schemas.microsoft.com/office/drawing/2014/main" id="{7DC43ACE-919E-4F14-B57A-476B078BDADC}"/>
              </a:ext>
            </a:extLst>
          </p:cNvPr>
          <p:cNvSpPr>
            <a:spLocks noGrp="1"/>
          </p:cNvSpPr>
          <p:nvPr>
            <p:ph type="dt" sz="half" idx="14"/>
          </p:nvPr>
        </p:nvSpPr>
        <p:spPr/>
        <p:txBody>
          <a:bodyPr/>
          <a:lstStyle/>
          <a:p>
            <a:r>
              <a:rPr lang="en-US"/>
              <a:t>December 14, 2021</a:t>
            </a:r>
          </a:p>
        </p:txBody>
      </p:sp>
      <p:sp>
        <p:nvSpPr>
          <p:cNvPr id="10" name="Footer Placeholder 9">
            <a:extLst>
              <a:ext uri="{FF2B5EF4-FFF2-40B4-BE49-F238E27FC236}">
                <a16:creationId xmlns:a16="http://schemas.microsoft.com/office/drawing/2014/main" id="{08C85202-0B59-48F2-8674-991A71F862D0}"/>
              </a:ext>
            </a:extLst>
          </p:cNvPr>
          <p:cNvSpPr>
            <a:spLocks noGrp="1"/>
          </p:cNvSpPr>
          <p:nvPr>
            <p:ph type="ftr" sz="quarter" idx="15"/>
          </p:nvPr>
        </p:nvSpPr>
        <p:spPr/>
        <p:txBody>
          <a:bodyPr/>
          <a:lstStyle/>
          <a:p>
            <a:r>
              <a:rPr lang="en-US"/>
              <a:t>Confidential</a:t>
            </a:r>
          </a:p>
        </p:txBody>
      </p:sp>
      <p:sp>
        <p:nvSpPr>
          <p:cNvPr id="11" name="Slide Number Placeholder 10">
            <a:extLst>
              <a:ext uri="{FF2B5EF4-FFF2-40B4-BE49-F238E27FC236}">
                <a16:creationId xmlns:a16="http://schemas.microsoft.com/office/drawing/2014/main" id="{96C77536-C884-4A81-AE68-002872FF9735}"/>
              </a:ext>
            </a:extLst>
          </p:cNvPr>
          <p:cNvSpPr>
            <a:spLocks noGrp="1"/>
          </p:cNvSpPr>
          <p:nvPr>
            <p:ph type="sldNum" sz="quarter" idx="16"/>
          </p:nvPr>
        </p:nvSpPr>
        <p:spPr/>
        <p:txBody>
          <a:bodyPr/>
          <a:lstStyle/>
          <a:p>
            <a:fld id="{61E25E67-CBB9-434B-BBF7-0A5E970272B8}" type="slidenum">
              <a:rPr lang="en-US" smtClean="0"/>
              <a:pPr/>
              <a:t>‹#›</a:t>
            </a:fld>
            <a:endParaRPr lang="en-US"/>
          </a:p>
        </p:txBody>
      </p:sp>
    </p:spTree>
    <p:extLst>
      <p:ext uri="{BB962C8B-B14F-4D97-AF65-F5344CB8AC3E}">
        <p14:creationId xmlns:p14="http://schemas.microsoft.com/office/powerpoint/2010/main" val="1922177386"/>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2449">
          <p15:clr>
            <a:srgbClr val="FBAE40"/>
          </p15:clr>
        </p15:guide>
        <p15:guide id="3" pos="4513">
          <p15:clr>
            <a:srgbClr val="FBAE40"/>
          </p15:clr>
        </p15:guide>
        <p15:guide id="4" pos="2245">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Agenda 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3273091" cy="1439863"/>
          </a:xfrm>
        </p:spPr>
        <p:txBody>
          <a:bodyPr/>
          <a:lstStyle>
            <a:lvl1pPr>
              <a:defRPr>
                <a:solidFill>
                  <a:schemeClr val="bg1"/>
                </a:solidFill>
              </a:defRPr>
            </a:lvl1pPr>
          </a:lstStyle>
          <a:p>
            <a:r>
              <a:rPr lang="en-US"/>
              <a:t>Click to add title for example Agenda</a:t>
            </a:r>
          </a:p>
        </p:txBody>
      </p:sp>
      <p:grpSp>
        <p:nvGrpSpPr>
          <p:cNvPr id="13" name="Graphic 19">
            <a:extLst>
              <a:ext uri="{FF2B5EF4-FFF2-40B4-BE49-F238E27FC236}">
                <a16:creationId xmlns:a16="http://schemas.microsoft.com/office/drawing/2014/main" id="{EDA775F8-93D1-4FFA-87A0-9FD0B3FBDB94}"/>
              </a:ext>
            </a:extLst>
          </p:cNvPr>
          <p:cNvGrpSpPr/>
          <p:nvPr userDrawn="1"/>
        </p:nvGrpSpPr>
        <p:grpSpPr>
          <a:xfrm>
            <a:off x="294595" y="4913727"/>
            <a:ext cx="487916" cy="81562"/>
            <a:chOff x="301852" y="4913727"/>
            <a:chExt cx="487916" cy="81562"/>
          </a:xfrm>
          <a:solidFill>
            <a:srgbClr val="9994B1"/>
          </a:solidFill>
        </p:grpSpPr>
        <p:sp>
          <p:nvSpPr>
            <p:cNvPr id="14" name="Freeform: Shape 13">
              <a:extLst>
                <a:ext uri="{FF2B5EF4-FFF2-40B4-BE49-F238E27FC236}">
                  <a16:creationId xmlns:a16="http://schemas.microsoft.com/office/drawing/2014/main" id="{F340C11A-D825-4DF3-93F8-40581FDAC183}"/>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8FFB176-1CF4-4A5F-A897-BED265EFDCB3}"/>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EC25D42A-D5B4-41E9-8289-8154A8B23529}"/>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852D4C7B-1666-4F0B-820E-FD7E5E80CDB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E5ED751D-AC71-4B28-AD95-3BFBCF1CBB11}"/>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8933515D-22FB-48AE-B3EC-6B3012D6971B}"/>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EC59BF82-4126-4E61-99F3-C18F433C1410}"/>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F58A76AB-BCD6-4D8A-8E88-47E2FF47F69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6109F58-C435-4269-AA12-0B2D094E008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781DD395-3A30-48BB-99BB-0E8389AB67E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8184B4E-02D1-4872-AA7C-AC7050359B8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5ECE8D9B-02DE-4693-B22C-53E063EF371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C55E902B-7746-45C1-9274-2F2EEE57D68D}"/>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F5CF3F5E-295F-4C68-90F6-11A90389786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DC52AACC-B621-43F6-8FE8-7D402D720786}"/>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8A812A30-ECCE-4CB5-8AFD-EBD106F2F0CB}"/>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D9E2C15A-FF9B-439D-B17B-42B5F5119CE8}"/>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7AF447B-A5E6-4FBF-9699-74B9F196D84B}"/>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48E0ECEB-3BE1-43B8-865B-A6713566CB1B}"/>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D7D855F-D1AA-474D-88D3-ECFB5AC46403}"/>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9" name="Date Placeholder 8">
            <a:extLst>
              <a:ext uri="{FF2B5EF4-FFF2-40B4-BE49-F238E27FC236}">
                <a16:creationId xmlns:a16="http://schemas.microsoft.com/office/drawing/2014/main" id="{7DC43ACE-919E-4F14-B57A-476B078BDADC}"/>
              </a:ext>
            </a:extLst>
          </p:cNvPr>
          <p:cNvSpPr>
            <a:spLocks noGrp="1"/>
          </p:cNvSpPr>
          <p:nvPr>
            <p:ph type="dt" sz="half" idx="14"/>
          </p:nvPr>
        </p:nvSpPr>
        <p:spPr/>
        <p:txBody>
          <a:bodyPr/>
          <a:lstStyle>
            <a:lvl1pPr>
              <a:defRPr>
                <a:solidFill>
                  <a:srgbClr val="9994B1"/>
                </a:solidFill>
              </a:defRPr>
            </a:lvl1pPr>
          </a:lstStyle>
          <a:p>
            <a:r>
              <a:rPr lang="en-US"/>
              <a:t>December 14, 2021</a:t>
            </a:r>
          </a:p>
        </p:txBody>
      </p:sp>
      <p:sp>
        <p:nvSpPr>
          <p:cNvPr id="10" name="Footer Placeholder 9">
            <a:extLst>
              <a:ext uri="{FF2B5EF4-FFF2-40B4-BE49-F238E27FC236}">
                <a16:creationId xmlns:a16="http://schemas.microsoft.com/office/drawing/2014/main" id="{08C85202-0B59-48F2-8674-991A71F862D0}"/>
              </a:ext>
            </a:extLst>
          </p:cNvPr>
          <p:cNvSpPr>
            <a:spLocks noGrp="1"/>
          </p:cNvSpPr>
          <p:nvPr>
            <p:ph type="ftr" sz="quarter" idx="15"/>
          </p:nvPr>
        </p:nvSpPr>
        <p:spPr/>
        <p:txBody>
          <a:bodyPr/>
          <a:lstStyle>
            <a:lvl1pPr>
              <a:defRPr>
                <a:solidFill>
                  <a:srgbClr val="9994B1"/>
                </a:solidFill>
              </a:defRPr>
            </a:lvl1pPr>
          </a:lstStyle>
          <a:p>
            <a:r>
              <a:rPr lang="en-US"/>
              <a:t>Confidential</a:t>
            </a:r>
          </a:p>
        </p:txBody>
      </p:sp>
      <p:sp>
        <p:nvSpPr>
          <p:cNvPr id="11" name="Slide Number Placeholder 10">
            <a:extLst>
              <a:ext uri="{FF2B5EF4-FFF2-40B4-BE49-F238E27FC236}">
                <a16:creationId xmlns:a16="http://schemas.microsoft.com/office/drawing/2014/main" id="{96C77536-C884-4A81-AE68-002872FF9735}"/>
              </a:ext>
            </a:extLst>
          </p:cNvPr>
          <p:cNvSpPr>
            <a:spLocks noGrp="1"/>
          </p:cNvSpPr>
          <p:nvPr>
            <p:ph type="sldNum" sz="quarter" idx="16"/>
          </p:nvPr>
        </p:nvSpPr>
        <p:spPr/>
        <p:txBody>
          <a:bodyPr/>
          <a:lstStyle>
            <a:lvl1pPr>
              <a:defRPr>
                <a:solidFill>
                  <a:srgbClr val="9994B1"/>
                </a:solidFill>
              </a:defRPr>
            </a:lvl1pPr>
          </a:lstStyle>
          <a:p>
            <a:fld id="{61E25E67-CBB9-434B-BBF7-0A5E970272B8}" type="slidenum">
              <a:rPr lang="en-US" smtClean="0"/>
              <a:pPr/>
              <a:t>‹#›</a:t>
            </a:fld>
            <a:endParaRPr lang="en-US"/>
          </a:p>
        </p:txBody>
      </p:sp>
    </p:spTree>
    <p:extLst>
      <p:ext uri="{BB962C8B-B14F-4D97-AF65-F5344CB8AC3E}">
        <p14:creationId xmlns:p14="http://schemas.microsoft.com/office/powerpoint/2010/main" val="695423913"/>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2449">
          <p15:clr>
            <a:srgbClr val="FBAE40"/>
          </p15:clr>
        </p15:guide>
        <p15:guide id="3" pos="4513">
          <p15:clr>
            <a:srgbClr val="FBAE40"/>
          </p15:clr>
        </p15:guide>
        <p15:guide id="4" pos="2245">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Agenda 3">
    <p:bg>
      <p:bgPr>
        <a:solidFill>
          <a:schemeClr val="accent4">
            <a:alpha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3273091" cy="1439863"/>
          </a:xfrm>
        </p:spPr>
        <p:txBody>
          <a:bodyPr/>
          <a:lstStyle>
            <a:lvl1pPr>
              <a:defRPr>
                <a:solidFill>
                  <a:schemeClr val="bg1"/>
                </a:solidFill>
              </a:defRPr>
            </a:lvl1pPr>
          </a:lstStyle>
          <a:p>
            <a:r>
              <a:rPr lang="en-US"/>
              <a:t>Click to add title for example Agenda</a:t>
            </a:r>
          </a:p>
        </p:txBody>
      </p:sp>
      <p:grpSp>
        <p:nvGrpSpPr>
          <p:cNvPr id="13" name="Graphic 19">
            <a:extLst>
              <a:ext uri="{FF2B5EF4-FFF2-40B4-BE49-F238E27FC236}">
                <a16:creationId xmlns:a16="http://schemas.microsoft.com/office/drawing/2014/main" id="{EDA775F8-93D1-4FFA-87A0-9FD0B3FBDB94}"/>
              </a:ext>
            </a:extLst>
          </p:cNvPr>
          <p:cNvGrpSpPr/>
          <p:nvPr userDrawn="1"/>
        </p:nvGrpSpPr>
        <p:grpSpPr>
          <a:xfrm>
            <a:off x="294595" y="4913727"/>
            <a:ext cx="487916" cy="81562"/>
            <a:chOff x="301852" y="4913727"/>
            <a:chExt cx="487916" cy="81562"/>
          </a:xfrm>
          <a:solidFill>
            <a:srgbClr val="C4C1BE"/>
          </a:solidFill>
        </p:grpSpPr>
        <p:sp>
          <p:nvSpPr>
            <p:cNvPr id="14" name="Freeform: Shape 13">
              <a:extLst>
                <a:ext uri="{FF2B5EF4-FFF2-40B4-BE49-F238E27FC236}">
                  <a16:creationId xmlns:a16="http://schemas.microsoft.com/office/drawing/2014/main" id="{F340C11A-D825-4DF3-93F8-40581FDAC183}"/>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8FFB176-1CF4-4A5F-A897-BED265EFDCB3}"/>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EC25D42A-D5B4-41E9-8289-8154A8B23529}"/>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852D4C7B-1666-4F0B-820E-FD7E5E80CDB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E5ED751D-AC71-4B28-AD95-3BFBCF1CBB11}"/>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8933515D-22FB-48AE-B3EC-6B3012D6971B}"/>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EC59BF82-4126-4E61-99F3-C18F433C1410}"/>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F58A76AB-BCD6-4D8A-8E88-47E2FF47F69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6109F58-C435-4269-AA12-0B2D094E008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781DD395-3A30-48BB-99BB-0E8389AB67E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8184B4E-02D1-4872-AA7C-AC7050359B8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5ECE8D9B-02DE-4693-B22C-53E063EF371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C55E902B-7746-45C1-9274-2F2EEE57D68D}"/>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F5CF3F5E-295F-4C68-90F6-11A90389786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DC52AACC-B621-43F6-8FE8-7D402D720786}"/>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8A812A30-ECCE-4CB5-8AFD-EBD106F2F0CB}"/>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D9E2C15A-FF9B-439D-B17B-42B5F5119CE8}"/>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7AF447B-A5E6-4FBF-9699-74B9F196D84B}"/>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48E0ECEB-3BE1-43B8-865B-A6713566CB1B}"/>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D7D855F-D1AA-474D-88D3-ECFB5AC46403}"/>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35" name="Dots">
            <a:extLst>
              <a:ext uri="{FF2B5EF4-FFF2-40B4-BE49-F238E27FC236}">
                <a16:creationId xmlns:a16="http://schemas.microsoft.com/office/drawing/2014/main" id="{7EB53862-94DA-442E-9BA3-F56AE08555A8}"/>
              </a:ext>
            </a:extLst>
          </p:cNvPr>
          <p:cNvSpPr/>
          <p:nvPr userDrawn="1"/>
        </p:nvSpPr>
        <p:spPr>
          <a:xfrm rot="16200000">
            <a:off x="7037018" y="276035"/>
            <a:ext cx="1793181" cy="184272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accent6"/>
          </a:solidFill>
          <a:ln w="4800" cap="flat">
            <a:noFill/>
            <a:prstDash val="solid"/>
            <a:miter/>
          </a:ln>
        </p:spPr>
        <p:txBody>
          <a:bodyPr rtlCol="0" anchor="ctr"/>
          <a:lstStyle/>
          <a:p>
            <a:endParaRPr lang="en-US"/>
          </a:p>
        </p:txBody>
      </p:sp>
      <p:sp>
        <p:nvSpPr>
          <p:cNvPr id="8" name="Text Placeholder 7">
            <a:extLst>
              <a:ext uri="{FF2B5EF4-FFF2-40B4-BE49-F238E27FC236}">
                <a16:creationId xmlns:a16="http://schemas.microsoft.com/office/drawing/2014/main" id="{A993DDC7-6347-4E7C-80D6-CA23706A068E}"/>
              </a:ext>
            </a:extLst>
          </p:cNvPr>
          <p:cNvSpPr>
            <a:spLocks noGrp="1"/>
          </p:cNvSpPr>
          <p:nvPr>
            <p:ph type="body" sz="quarter" idx="13"/>
          </p:nvPr>
        </p:nvSpPr>
        <p:spPr>
          <a:xfrm>
            <a:off x="3887788" y="231774"/>
            <a:ext cx="3276600" cy="4680000"/>
          </a:xfrm>
        </p:spPr>
        <p:txBody>
          <a:bodyPr anchor="ctr"/>
          <a:lstStyle>
            <a:lvl1pPr marL="239713" indent="-239713">
              <a:buClr>
                <a:schemeClr val="accent6"/>
              </a:buClr>
              <a:buFont typeface="+mj-lt"/>
              <a:buAutoNum type="arabicPeriod"/>
              <a:defRPr>
                <a:solidFill>
                  <a:schemeClr val="bg1"/>
                </a:solidFill>
              </a:defRPr>
            </a:lvl1pPr>
            <a:lvl2pPr marL="407988" indent="-173038">
              <a:buClr>
                <a:schemeClr val="accent6"/>
              </a:buClr>
              <a:buFont typeface="+mj-lt"/>
              <a:buAutoNum type="arabicPeriod"/>
              <a:defRPr>
                <a:solidFill>
                  <a:schemeClr val="bg1"/>
                </a:solidFill>
              </a:defRPr>
            </a:lvl2pPr>
            <a:lvl3pPr marL="587375" indent="-174625">
              <a:buClr>
                <a:schemeClr val="accent6"/>
              </a:buClr>
              <a:buFont typeface="+mj-lt"/>
              <a:buAutoNum type="arabicPeriod"/>
              <a:defRPr>
                <a:solidFill>
                  <a:schemeClr val="bg1"/>
                </a:solidFill>
              </a:defRPr>
            </a:lvl3pPr>
            <a:lvl4pPr marL="768350" indent="-188913">
              <a:buClr>
                <a:schemeClr val="accent6"/>
              </a:buClr>
              <a:buFont typeface="+mj-lt"/>
              <a:buAutoNum type="arabicPeriod"/>
              <a:defRPr>
                <a:solidFill>
                  <a:schemeClr val="bg1"/>
                </a:solidFill>
              </a:defRPr>
            </a:lvl4pPr>
            <a:lvl5pPr marL="946150" indent="-177800">
              <a:buClr>
                <a:schemeClr val="accent6"/>
              </a:buClr>
              <a:buFont typeface="+mj-lt"/>
              <a:buAutoNum type="arabicPeriod"/>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8">
            <a:extLst>
              <a:ext uri="{FF2B5EF4-FFF2-40B4-BE49-F238E27FC236}">
                <a16:creationId xmlns:a16="http://schemas.microsoft.com/office/drawing/2014/main" id="{7DC43ACE-919E-4F14-B57A-476B078BDADC}"/>
              </a:ext>
            </a:extLst>
          </p:cNvPr>
          <p:cNvSpPr>
            <a:spLocks noGrp="1"/>
          </p:cNvSpPr>
          <p:nvPr>
            <p:ph type="dt" sz="half" idx="14"/>
          </p:nvPr>
        </p:nvSpPr>
        <p:spPr/>
        <p:txBody>
          <a:bodyPr/>
          <a:lstStyle>
            <a:lvl1pPr>
              <a:defRPr>
                <a:solidFill>
                  <a:srgbClr val="C4C1BE"/>
                </a:solidFill>
              </a:defRPr>
            </a:lvl1pPr>
          </a:lstStyle>
          <a:p>
            <a:r>
              <a:rPr lang="en-US"/>
              <a:t>December 14, 2021</a:t>
            </a:r>
          </a:p>
        </p:txBody>
      </p:sp>
      <p:sp>
        <p:nvSpPr>
          <p:cNvPr id="10" name="Footer Placeholder 9">
            <a:extLst>
              <a:ext uri="{FF2B5EF4-FFF2-40B4-BE49-F238E27FC236}">
                <a16:creationId xmlns:a16="http://schemas.microsoft.com/office/drawing/2014/main" id="{08C85202-0B59-48F2-8674-991A71F862D0}"/>
              </a:ext>
            </a:extLst>
          </p:cNvPr>
          <p:cNvSpPr>
            <a:spLocks noGrp="1"/>
          </p:cNvSpPr>
          <p:nvPr>
            <p:ph type="ftr" sz="quarter" idx="15"/>
          </p:nvPr>
        </p:nvSpPr>
        <p:spPr/>
        <p:txBody>
          <a:bodyPr/>
          <a:lstStyle>
            <a:lvl1pPr>
              <a:defRPr>
                <a:solidFill>
                  <a:srgbClr val="C4C1BE"/>
                </a:solidFill>
              </a:defRPr>
            </a:lvl1pPr>
          </a:lstStyle>
          <a:p>
            <a:r>
              <a:rPr lang="en-US"/>
              <a:t>Confidential</a:t>
            </a:r>
          </a:p>
        </p:txBody>
      </p:sp>
      <p:sp>
        <p:nvSpPr>
          <p:cNvPr id="11" name="Slide Number Placeholder 10">
            <a:extLst>
              <a:ext uri="{FF2B5EF4-FFF2-40B4-BE49-F238E27FC236}">
                <a16:creationId xmlns:a16="http://schemas.microsoft.com/office/drawing/2014/main" id="{96C77536-C884-4A81-AE68-002872FF9735}"/>
              </a:ext>
            </a:extLst>
          </p:cNvPr>
          <p:cNvSpPr>
            <a:spLocks noGrp="1"/>
          </p:cNvSpPr>
          <p:nvPr>
            <p:ph type="sldNum" sz="quarter" idx="16"/>
          </p:nvPr>
        </p:nvSpPr>
        <p:spPr/>
        <p:txBody>
          <a:bodyPr/>
          <a:lstStyle>
            <a:lvl1pPr>
              <a:defRPr>
                <a:solidFill>
                  <a:srgbClr val="C4C1BE"/>
                </a:solidFill>
              </a:defRPr>
            </a:lvl1pPr>
          </a:lstStyle>
          <a:p>
            <a:fld id="{61E25E67-CBB9-434B-BBF7-0A5E970272B8}" type="slidenum">
              <a:rPr lang="en-US" smtClean="0"/>
              <a:pPr/>
              <a:t>‹#›</a:t>
            </a:fld>
            <a:endParaRPr lang="en-US"/>
          </a:p>
        </p:txBody>
      </p:sp>
    </p:spTree>
    <p:extLst>
      <p:ext uri="{BB962C8B-B14F-4D97-AF65-F5344CB8AC3E}">
        <p14:creationId xmlns:p14="http://schemas.microsoft.com/office/powerpoint/2010/main" val="3346075680"/>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2449">
          <p15:clr>
            <a:srgbClr val="FBAE40"/>
          </p15:clr>
        </p15:guide>
        <p15:guide id="3" pos="4513">
          <p15:clr>
            <a:srgbClr val="FBAE40"/>
          </p15:clr>
        </p15:guide>
        <p15:guide id="4" pos="2245">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Speakers slide 1">
    <p:bg>
      <p:bgPr>
        <a:solidFill>
          <a:schemeClr val="accent3">
            <a:alpha val="25000"/>
          </a:schemeClr>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A2EB4F0-1242-4B37-82D8-85D39CC7DC7D}"/>
              </a:ext>
            </a:extLst>
          </p:cNvPr>
          <p:cNvSpPr/>
          <p:nvPr userDrawn="1"/>
        </p:nvSpPr>
        <p:spPr>
          <a:xfrm>
            <a:off x="5943600" y="1078086"/>
            <a:ext cx="2462674" cy="32675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Picture Placeholder 58">
            <a:extLst>
              <a:ext uri="{FF2B5EF4-FFF2-40B4-BE49-F238E27FC236}">
                <a16:creationId xmlns:a16="http://schemas.microsoft.com/office/drawing/2014/main" id="{1CA0517D-045A-4564-9B4D-F22051D2544F}"/>
              </a:ext>
            </a:extLst>
          </p:cNvPr>
          <p:cNvSpPr>
            <a:spLocks noGrp="1"/>
          </p:cNvSpPr>
          <p:nvPr>
            <p:ph type="pic" sz="quarter" idx="14" hasCustomPrompt="1"/>
          </p:nvPr>
        </p:nvSpPr>
        <p:spPr>
          <a:xfrm>
            <a:off x="5915025" y="1050925"/>
            <a:ext cx="2524125" cy="3338513"/>
          </a:xfrm>
          <a:custGeom>
            <a:avLst/>
            <a:gdLst>
              <a:gd name="connsiteX0" fmla="*/ 2313456 w 2524125"/>
              <a:gd name="connsiteY0" fmla="*/ 433154 h 3338513"/>
              <a:gd name="connsiteX1" fmla="*/ 2300590 w 2524125"/>
              <a:gd name="connsiteY1" fmla="*/ 444804 h 3338513"/>
              <a:gd name="connsiteX2" fmla="*/ 2300590 w 2524125"/>
              <a:gd name="connsiteY2" fmla="*/ 444851 h 3338513"/>
              <a:gd name="connsiteX3" fmla="*/ 2313116 w 2524125"/>
              <a:gd name="connsiteY3" fmla="*/ 457021 h 3338513"/>
              <a:gd name="connsiteX4" fmla="*/ 2325735 w 2524125"/>
              <a:gd name="connsiteY4" fmla="*/ 445366 h 3338513"/>
              <a:gd name="connsiteX5" fmla="*/ 2313456 w 2524125"/>
              <a:gd name="connsiteY5" fmla="*/ 433154 h 3338513"/>
              <a:gd name="connsiteX6" fmla="*/ 2012929 w 2524125"/>
              <a:gd name="connsiteY6" fmla="*/ 421597 h 3338513"/>
              <a:gd name="connsiteX7" fmla="*/ 1987197 w 2524125"/>
              <a:gd name="connsiteY7" fmla="*/ 444805 h 3338513"/>
              <a:gd name="connsiteX8" fmla="*/ 1987197 w 2524125"/>
              <a:gd name="connsiteY8" fmla="*/ 444855 h 3338513"/>
              <a:gd name="connsiteX9" fmla="*/ 2012299 w 2524125"/>
              <a:gd name="connsiteY9" fmla="*/ 469238 h 3338513"/>
              <a:gd name="connsiteX10" fmla="*/ 2037385 w 2524125"/>
              <a:gd name="connsiteY10" fmla="*/ 446021 h 3338513"/>
              <a:gd name="connsiteX11" fmla="*/ 2012929 w 2524125"/>
              <a:gd name="connsiteY11" fmla="*/ 421597 h 3338513"/>
              <a:gd name="connsiteX12" fmla="*/ 2313795 w 2524125"/>
              <a:gd name="connsiteY12" fmla="*/ 128671 h 3338513"/>
              <a:gd name="connsiteX13" fmla="*/ 2288063 w 2524125"/>
              <a:gd name="connsiteY13" fmla="*/ 151879 h 3338513"/>
              <a:gd name="connsiteX14" fmla="*/ 2288063 w 2524125"/>
              <a:gd name="connsiteY14" fmla="*/ 151882 h 3338513"/>
              <a:gd name="connsiteX15" fmla="*/ 2313114 w 2524125"/>
              <a:gd name="connsiteY15" fmla="*/ 176312 h 3338513"/>
              <a:gd name="connsiteX16" fmla="*/ 2338250 w 2524125"/>
              <a:gd name="connsiteY16" fmla="*/ 153095 h 3338513"/>
              <a:gd name="connsiteX17" fmla="*/ 2313795 w 2524125"/>
              <a:gd name="connsiteY17" fmla="*/ 128671 h 3338513"/>
              <a:gd name="connsiteX18" fmla="*/ 1712068 w 2524125"/>
              <a:gd name="connsiteY18" fmla="*/ 128107 h 3338513"/>
              <a:gd name="connsiteX19" fmla="*/ 1686381 w 2524125"/>
              <a:gd name="connsiteY19" fmla="*/ 151367 h 3338513"/>
              <a:gd name="connsiteX20" fmla="*/ 1711481 w 2524125"/>
              <a:gd name="connsiteY20" fmla="*/ 175753 h 3338513"/>
              <a:gd name="connsiteX21" fmla="*/ 1736567 w 2524125"/>
              <a:gd name="connsiteY21" fmla="*/ 152490 h 3338513"/>
              <a:gd name="connsiteX22" fmla="*/ 1712068 w 2524125"/>
              <a:gd name="connsiteY22" fmla="*/ 128107 h 3338513"/>
              <a:gd name="connsiteX23" fmla="*/ 2013270 w 2524125"/>
              <a:gd name="connsiteY23" fmla="*/ 117112 h 3338513"/>
              <a:gd name="connsiteX24" fmla="*/ 1974671 w 2524125"/>
              <a:gd name="connsiteY24" fmla="*/ 151878 h 3338513"/>
              <a:gd name="connsiteX25" fmla="*/ 1974671 w 2524125"/>
              <a:gd name="connsiteY25" fmla="*/ 151882 h 3338513"/>
              <a:gd name="connsiteX26" fmla="*/ 2012299 w 2524125"/>
              <a:gd name="connsiteY26" fmla="*/ 188528 h 3338513"/>
              <a:gd name="connsiteX27" fmla="*/ 2049901 w 2524125"/>
              <a:gd name="connsiteY27" fmla="*/ 153750 h 3338513"/>
              <a:gd name="connsiteX28" fmla="*/ 2013270 w 2524125"/>
              <a:gd name="connsiteY28" fmla="*/ 117112 h 3338513"/>
              <a:gd name="connsiteX29" fmla="*/ 0 w 2524125"/>
              <a:gd name="connsiteY29" fmla="*/ 0 h 3338513"/>
              <a:gd name="connsiteX30" fmla="*/ 2524125 w 2524125"/>
              <a:gd name="connsiteY30" fmla="*/ 0 h 3338513"/>
              <a:gd name="connsiteX31" fmla="*/ 2524125 w 2524125"/>
              <a:gd name="connsiteY31" fmla="*/ 3338513 h 3338513"/>
              <a:gd name="connsiteX32" fmla="*/ 0 w 2524125"/>
              <a:gd name="connsiteY32" fmla="*/ 3338513 h 333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524125" h="3338513">
                <a:moveTo>
                  <a:pt x="2313456" y="433154"/>
                </a:moveTo>
                <a:cubicBezTo>
                  <a:pt x="2306512" y="432999"/>
                  <a:pt x="2300753" y="438214"/>
                  <a:pt x="2300590" y="444804"/>
                </a:cubicBezTo>
                <a:cubicBezTo>
                  <a:pt x="2300590" y="444819"/>
                  <a:pt x="2300590" y="444837"/>
                  <a:pt x="2300590" y="444851"/>
                </a:cubicBezTo>
                <a:cubicBezTo>
                  <a:pt x="2300506" y="451498"/>
                  <a:pt x="2306118" y="456946"/>
                  <a:pt x="2313116" y="457021"/>
                </a:cubicBezTo>
                <a:cubicBezTo>
                  <a:pt x="2319966" y="457045"/>
                  <a:pt x="2325572" y="451863"/>
                  <a:pt x="2325735" y="445366"/>
                </a:cubicBezTo>
                <a:cubicBezTo>
                  <a:pt x="2325898" y="438776"/>
                  <a:pt x="2320399" y="433308"/>
                  <a:pt x="2313456" y="433154"/>
                </a:cubicBezTo>
                <a:close/>
                <a:moveTo>
                  <a:pt x="2012929" y="421597"/>
                </a:moveTo>
                <a:cubicBezTo>
                  <a:pt x="1999072" y="421259"/>
                  <a:pt x="1987552" y="431651"/>
                  <a:pt x="1987197" y="444805"/>
                </a:cubicBezTo>
                <a:cubicBezTo>
                  <a:pt x="1987197" y="444823"/>
                  <a:pt x="1987197" y="444837"/>
                  <a:pt x="1987197" y="444855"/>
                </a:cubicBezTo>
                <a:cubicBezTo>
                  <a:pt x="1987035" y="458168"/>
                  <a:pt x="1998273" y="469084"/>
                  <a:pt x="2012299" y="469238"/>
                </a:cubicBezTo>
                <a:cubicBezTo>
                  <a:pt x="2025909" y="469234"/>
                  <a:pt x="2037035" y="458936"/>
                  <a:pt x="2037385" y="446021"/>
                </a:cubicBezTo>
                <a:cubicBezTo>
                  <a:pt x="2037735" y="432868"/>
                  <a:pt x="2026791" y="421929"/>
                  <a:pt x="2012929" y="421597"/>
                </a:cubicBezTo>
                <a:close/>
                <a:moveTo>
                  <a:pt x="2313795" y="128671"/>
                </a:moveTo>
                <a:cubicBezTo>
                  <a:pt x="2299937" y="128333"/>
                  <a:pt x="2288417" y="138725"/>
                  <a:pt x="2288063" y="151879"/>
                </a:cubicBezTo>
                <a:cubicBezTo>
                  <a:pt x="2288063" y="151879"/>
                  <a:pt x="2288063" y="151882"/>
                  <a:pt x="2288063" y="151882"/>
                </a:cubicBezTo>
                <a:cubicBezTo>
                  <a:pt x="2287875" y="165195"/>
                  <a:pt x="2299089" y="176134"/>
                  <a:pt x="2313114" y="176312"/>
                </a:cubicBezTo>
                <a:cubicBezTo>
                  <a:pt x="2326745" y="176335"/>
                  <a:pt x="2337900" y="166028"/>
                  <a:pt x="2338250" y="153095"/>
                </a:cubicBezTo>
                <a:cubicBezTo>
                  <a:pt x="2338600" y="139942"/>
                  <a:pt x="2327657" y="129003"/>
                  <a:pt x="2313795" y="128671"/>
                </a:cubicBezTo>
                <a:close/>
                <a:moveTo>
                  <a:pt x="1712068" y="128107"/>
                </a:moveTo>
                <a:cubicBezTo>
                  <a:pt x="1698205" y="127798"/>
                  <a:pt x="1686706" y="138213"/>
                  <a:pt x="1686381" y="151367"/>
                </a:cubicBezTo>
                <a:cubicBezTo>
                  <a:pt x="1686242" y="164670"/>
                  <a:pt x="1697466" y="175576"/>
                  <a:pt x="1711481" y="175753"/>
                </a:cubicBezTo>
                <a:cubicBezTo>
                  <a:pt x="1725112" y="175749"/>
                  <a:pt x="1736247" y="165423"/>
                  <a:pt x="1736567" y="152490"/>
                </a:cubicBezTo>
                <a:cubicBezTo>
                  <a:pt x="1736893" y="139337"/>
                  <a:pt x="1725925" y="128421"/>
                  <a:pt x="1712068" y="128107"/>
                </a:cubicBezTo>
                <a:close/>
                <a:moveTo>
                  <a:pt x="2013270" y="117112"/>
                </a:moveTo>
                <a:cubicBezTo>
                  <a:pt x="1992499" y="116593"/>
                  <a:pt x="1975214" y="132162"/>
                  <a:pt x="1974671" y="151878"/>
                </a:cubicBezTo>
                <a:cubicBezTo>
                  <a:pt x="1974671" y="151878"/>
                  <a:pt x="1974671" y="151882"/>
                  <a:pt x="1974671" y="151882"/>
                </a:cubicBezTo>
                <a:cubicBezTo>
                  <a:pt x="1974400" y="171864"/>
                  <a:pt x="1991246" y="188270"/>
                  <a:pt x="2012299" y="188528"/>
                </a:cubicBezTo>
                <a:cubicBezTo>
                  <a:pt x="2032690" y="188524"/>
                  <a:pt x="2049364" y="173100"/>
                  <a:pt x="2049901" y="153750"/>
                </a:cubicBezTo>
                <a:cubicBezTo>
                  <a:pt x="2050443" y="134034"/>
                  <a:pt x="2034046" y="117628"/>
                  <a:pt x="2013270" y="117112"/>
                </a:cubicBezTo>
                <a:close/>
                <a:moveTo>
                  <a:pt x="0" y="0"/>
                </a:moveTo>
                <a:lnTo>
                  <a:pt x="2524125" y="0"/>
                </a:lnTo>
                <a:lnTo>
                  <a:pt x="2524125" y="3338513"/>
                </a:lnTo>
                <a:lnTo>
                  <a:pt x="0" y="3338513"/>
                </a:lnTo>
                <a:close/>
              </a:path>
            </a:pathLst>
          </a:custGeom>
          <a:solidFill>
            <a:schemeClr val="bg1">
              <a:lumMod val="75000"/>
            </a:schemeClr>
          </a:solidFill>
        </p:spPr>
        <p:txBody>
          <a:bodyPr wrap="square" anchor="ctr">
            <a:noAutofit/>
          </a:bodyPr>
          <a:lstStyle>
            <a:lvl1pPr marL="0" indent="0" algn="ctr">
              <a:buNone/>
              <a:defRPr sz="1200">
                <a:solidFill>
                  <a:schemeClr val="bg1"/>
                </a:solidFill>
              </a:defRPr>
            </a:lvl1pPr>
          </a:lstStyle>
          <a:p>
            <a:r>
              <a:rPr lang="en-US"/>
              <a:t>Click to add picture</a:t>
            </a:r>
          </a:p>
        </p:txBody>
      </p:sp>
      <p:sp>
        <p:nvSpPr>
          <p:cNvPr id="33" name="Title 1">
            <a:extLst>
              <a:ext uri="{FF2B5EF4-FFF2-40B4-BE49-F238E27FC236}">
                <a16:creationId xmlns:a16="http://schemas.microsoft.com/office/drawing/2014/main" id="{1053A396-A4E8-411D-9AC4-A95D53FA725A}"/>
              </a:ext>
            </a:extLst>
          </p:cNvPr>
          <p:cNvSpPr>
            <a:spLocks noGrp="1"/>
          </p:cNvSpPr>
          <p:nvPr>
            <p:ph type="ctrTitle" hasCustomPrompt="1"/>
          </p:nvPr>
        </p:nvSpPr>
        <p:spPr>
          <a:xfrm>
            <a:off x="287338" y="231776"/>
            <a:ext cx="4392923" cy="1882203"/>
          </a:xfrm>
        </p:spPr>
        <p:txBody>
          <a:bodyPr anchor="b"/>
          <a:lstStyle>
            <a:lvl1pPr algn="l">
              <a:defRPr sz="4400" b="0">
                <a:solidFill>
                  <a:schemeClr val="tx2"/>
                </a:solidFill>
              </a:defRPr>
            </a:lvl1pPr>
          </a:lstStyle>
          <a:p>
            <a:r>
              <a:rPr lang="en-US"/>
              <a:t>Speakers name</a:t>
            </a:r>
          </a:p>
        </p:txBody>
      </p:sp>
      <p:sp>
        <p:nvSpPr>
          <p:cNvPr id="35" name="Subtitle 2">
            <a:extLst>
              <a:ext uri="{FF2B5EF4-FFF2-40B4-BE49-F238E27FC236}">
                <a16:creationId xmlns:a16="http://schemas.microsoft.com/office/drawing/2014/main" id="{0A3928A5-23A9-42AB-BE2A-254DDB2EE1F6}"/>
              </a:ext>
            </a:extLst>
          </p:cNvPr>
          <p:cNvSpPr>
            <a:spLocks noGrp="1"/>
          </p:cNvSpPr>
          <p:nvPr>
            <p:ph type="subTitle" idx="1" hasCustomPrompt="1"/>
          </p:nvPr>
        </p:nvSpPr>
        <p:spPr>
          <a:xfrm>
            <a:off x="287338" y="2130373"/>
            <a:ext cx="4392923" cy="1008000"/>
          </a:xfrm>
        </p:spPr>
        <p:txBody>
          <a:bodyPr>
            <a:noAutofit/>
          </a:bodyPr>
          <a:lstStyle>
            <a:lvl1pPr marL="0" indent="0" algn="l">
              <a:buNone/>
              <a:defRPr sz="1600" b="0">
                <a:solidFill>
                  <a:srgbClr val="655B54"/>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role title</a:t>
            </a:r>
          </a:p>
        </p:txBody>
      </p:sp>
      <p:grpSp>
        <p:nvGrpSpPr>
          <p:cNvPr id="34" name="Graphic 19">
            <a:extLst>
              <a:ext uri="{FF2B5EF4-FFF2-40B4-BE49-F238E27FC236}">
                <a16:creationId xmlns:a16="http://schemas.microsoft.com/office/drawing/2014/main" id="{30CCF508-8A96-414E-9404-07DB1BC11164}"/>
              </a:ext>
            </a:extLst>
          </p:cNvPr>
          <p:cNvGrpSpPr/>
          <p:nvPr userDrawn="1"/>
        </p:nvGrpSpPr>
        <p:grpSpPr>
          <a:xfrm>
            <a:off x="294595" y="4913727"/>
            <a:ext cx="487916" cy="81562"/>
            <a:chOff x="301852" y="4913727"/>
            <a:chExt cx="487916" cy="81562"/>
          </a:xfrm>
          <a:solidFill>
            <a:srgbClr val="9994B1"/>
          </a:solidFill>
        </p:grpSpPr>
        <p:sp>
          <p:nvSpPr>
            <p:cNvPr id="37" name="Freeform: Shape 36">
              <a:extLst>
                <a:ext uri="{FF2B5EF4-FFF2-40B4-BE49-F238E27FC236}">
                  <a16:creationId xmlns:a16="http://schemas.microsoft.com/office/drawing/2014/main" id="{FF07F829-F6FC-4DF2-90CA-7E0E05E129F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6C99CDAA-6B26-4696-95A7-75B99CF0A8D5}"/>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749E2DEE-F59C-4F32-839F-23EF943860C6}"/>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34FECE93-C406-440F-B693-95442BB2B39D}"/>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92779207-3649-4476-B022-010AD1C8527D}"/>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8F519B0A-0299-483D-BAFF-7DB63D01CAF8}"/>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12CBB9F8-0686-4E84-A9E1-C36C0BFC789A}"/>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2A0F79D2-7F6D-4A6C-99C4-1197C1C96A4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725792C8-2B0A-4D38-8872-2BA9859CC20C}"/>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1C6C7FB1-D6C2-4132-87FD-770849F63E7A}"/>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3A97DBC4-3087-4BF9-837F-611C44A4C982}"/>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48" name="Freeform: Shape 47">
              <a:extLst>
                <a:ext uri="{FF2B5EF4-FFF2-40B4-BE49-F238E27FC236}">
                  <a16:creationId xmlns:a16="http://schemas.microsoft.com/office/drawing/2014/main" id="{BA90523E-2EEF-4C47-8A8E-75151ECB51E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49" name="Freeform: Shape 48">
              <a:extLst>
                <a:ext uri="{FF2B5EF4-FFF2-40B4-BE49-F238E27FC236}">
                  <a16:creationId xmlns:a16="http://schemas.microsoft.com/office/drawing/2014/main" id="{8AF56317-AA4A-4D20-98E3-07A50B1DB919}"/>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50" name="Freeform: Shape 49">
              <a:extLst>
                <a:ext uri="{FF2B5EF4-FFF2-40B4-BE49-F238E27FC236}">
                  <a16:creationId xmlns:a16="http://schemas.microsoft.com/office/drawing/2014/main" id="{A9E2A8E1-D8EA-4D9A-BF79-BBC3C8319030}"/>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51" name="Freeform: Shape 50">
              <a:extLst>
                <a:ext uri="{FF2B5EF4-FFF2-40B4-BE49-F238E27FC236}">
                  <a16:creationId xmlns:a16="http://schemas.microsoft.com/office/drawing/2014/main" id="{759C028A-6019-4F31-98BF-64BCC56D005C}"/>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8E578A76-37FF-465B-A2F8-022311982319}"/>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53" name="Freeform: Shape 52">
              <a:extLst>
                <a:ext uri="{FF2B5EF4-FFF2-40B4-BE49-F238E27FC236}">
                  <a16:creationId xmlns:a16="http://schemas.microsoft.com/office/drawing/2014/main" id="{FA3D30F8-66D8-42FE-A00A-CBC30A14DA93}"/>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D47D2386-F1CE-4D5D-A178-537E05B7FAA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956E0BFB-980D-49F4-BE48-1D88A88AADB8}"/>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56" name="Freeform: Shape 55">
              <a:extLst>
                <a:ext uri="{FF2B5EF4-FFF2-40B4-BE49-F238E27FC236}">
                  <a16:creationId xmlns:a16="http://schemas.microsoft.com/office/drawing/2014/main" id="{AB7FACB1-263A-42DA-8964-252FBF1B7141}"/>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4" name="Date Placeholder 3">
            <a:extLst>
              <a:ext uri="{FF2B5EF4-FFF2-40B4-BE49-F238E27FC236}">
                <a16:creationId xmlns:a16="http://schemas.microsoft.com/office/drawing/2014/main" id="{D5A9B3A4-EC1D-48FE-AA9D-498A39DEE645}"/>
              </a:ext>
            </a:extLst>
          </p:cNvPr>
          <p:cNvSpPr>
            <a:spLocks noGrp="1"/>
          </p:cNvSpPr>
          <p:nvPr>
            <p:ph type="dt" sz="half" idx="10"/>
          </p:nvPr>
        </p:nvSpPr>
        <p:spPr/>
        <p:txBody>
          <a:bodyPr/>
          <a:lstStyle>
            <a:lvl1pPr>
              <a:defRPr>
                <a:solidFill>
                  <a:srgbClr val="9994B1"/>
                </a:solidFill>
              </a:defRPr>
            </a:lvl1pPr>
          </a:lstStyle>
          <a:p>
            <a:r>
              <a:rPr lang="en-US"/>
              <a:t>December 14, 2021</a:t>
            </a:r>
          </a:p>
        </p:txBody>
      </p:sp>
      <p:sp>
        <p:nvSpPr>
          <p:cNvPr id="5" name="Footer Placeholder 4">
            <a:extLst>
              <a:ext uri="{FF2B5EF4-FFF2-40B4-BE49-F238E27FC236}">
                <a16:creationId xmlns:a16="http://schemas.microsoft.com/office/drawing/2014/main" id="{7DB2D188-24CD-4318-B9F6-CDB0F6DA71DC}"/>
              </a:ext>
            </a:extLst>
          </p:cNvPr>
          <p:cNvSpPr>
            <a:spLocks noGrp="1"/>
          </p:cNvSpPr>
          <p:nvPr>
            <p:ph type="ftr" sz="quarter" idx="11"/>
          </p:nvPr>
        </p:nvSpPr>
        <p:spPr/>
        <p:txBody>
          <a:bodyPr/>
          <a:lstStyle>
            <a:lvl1pPr>
              <a:defRPr>
                <a:solidFill>
                  <a:srgbClr val="9994B1"/>
                </a:solidFill>
              </a:defRPr>
            </a:lvl1pPr>
          </a:lstStyle>
          <a:p>
            <a:r>
              <a:rPr lang="en-US"/>
              <a:t>Confidential</a:t>
            </a:r>
          </a:p>
        </p:txBody>
      </p:sp>
      <p:sp>
        <p:nvSpPr>
          <p:cNvPr id="6" name="Slide Number Placeholder 5">
            <a:extLst>
              <a:ext uri="{FF2B5EF4-FFF2-40B4-BE49-F238E27FC236}">
                <a16:creationId xmlns:a16="http://schemas.microsoft.com/office/drawing/2014/main" id="{387CCF62-5A96-461B-B8BA-E249CAEFFB4F}"/>
              </a:ext>
            </a:extLst>
          </p:cNvPr>
          <p:cNvSpPr>
            <a:spLocks noGrp="1"/>
          </p:cNvSpPr>
          <p:nvPr>
            <p:ph type="sldNum" sz="quarter" idx="12"/>
          </p:nvPr>
        </p:nvSpPr>
        <p:spPr/>
        <p:txBody>
          <a:bodyPr/>
          <a:lstStyle>
            <a:lvl1pPr>
              <a:defRPr>
                <a:solidFill>
                  <a:srgbClr val="9994B1"/>
                </a:solidFill>
              </a:defRPr>
            </a:lvl1pPr>
          </a:lstStyle>
          <a:p>
            <a:fld id="{61E25E67-CBB9-434B-BBF7-0A5E970272B8}" type="slidenum">
              <a:rPr lang="en-US" smtClean="0"/>
              <a:pPr/>
              <a:t>‹#›</a:t>
            </a:fld>
            <a:endParaRPr lang="en-US"/>
          </a:p>
        </p:txBody>
      </p:sp>
      <p:sp>
        <p:nvSpPr>
          <p:cNvPr id="61" name="Dots">
            <a:extLst>
              <a:ext uri="{FF2B5EF4-FFF2-40B4-BE49-F238E27FC236}">
                <a16:creationId xmlns:a16="http://schemas.microsoft.com/office/drawing/2014/main" id="{4DC8648D-B704-4A1B-92A8-2B5828CECBBD}"/>
              </a:ext>
            </a:extLst>
          </p:cNvPr>
          <p:cNvSpPr/>
          <p:nvPr userDrawn="1"/>
        </p:nvSpPr>
        <p:spPr>
          <a:xfrm rot="16200000">
            <a:off x="7037019" y="276035"/>
            <a:ext cx="1793181" cy="184272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accent1"/>
          </a:solidFill>
          <a:ln w="4800" cap="flat">
            <a:noFill/>
            <a:prstDash val="solid"/>
            <a:miter/>
          </a:ln>
        </p:spPr>
        <p:txBody>
          <a:bodyPr rtlCol="0" anchor="ctr"/>
          <a:lstStyle/>
          <a:p>
            <a:endParaRPr lang="en-US"/>
          </a:p>
        </p:txBody>
      </p:sp>
    </p:spTree>
    <p:extLst>
      <p:ext uri="{BB962C8B-B14F-4D97-AF65-F5344CB8AC3E}">
        <p14:creationId xmlns:p14="http://schemas.microsoft.com/office/powerpoint/2010/main" val="39531279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363">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Speakers slide 2">
    <p:bg>
      <p:bgPr>
        <a:solidFill>
          <a:schemeClr val="tx2"/>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CD2B8DDE-141E-47A1-827C-BEBE167408A8}"/>
              </a:ext>
            </a:extLst>
          </p:cNvPr>
          <p:cNvSpPr/>
          <p:nvPr userDrawn="1"/>
        </p:nvSpPr>
        <p:spPr>
          <a:xfrm>
            <a:off x="5943600" y="1078086"/>
            <a:ext cx="2462674" cy="32675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itle 1">
            <a:extLst>
              <a:ext uri="{FF2B5EF4-FFF2-40B4-BE49-F238E27FC236}">
                <a16:creationId xmlns:a16="http://schemas.microsoft.com/office/drawing/2014/main" id="{1053A396-A4E8-411D-9AC4-A95D53FA725A}"/>
              </a:ext>
            </a:extLst>
          </p:cNvPr>
          <p:cNvSpPr>
            <a:spLocks noGrp="1"/>
          </p:cNvSpPr>
          <p:nvPr>
            <p:ph type="ctrTitle" hasCustomPrompt="1"/>
          </p:nvPr>
        </p:nvSpPr>
        <p:spPr>
          <a:xfrm>
            <a:off x="287338" y="231776"/>
            <a:ext cx="4392923" cy="1882203"/>
          </a:xfrm>
        </p:spPr>
        <p:txBody>
          <a:bodyPr anchor="b"/>
          <a:lstStyle>
            <a:lvl1pPr algn="l">
              <a:defRPr sz="4400" b="0">
                <a:solidFill>
                  <a:schemeClr val="bg1"/>
                </a:solidFill>
              </a:defRPr>
            </a:lvl1pPr>
          </a:lstStyle>
          <a:p>
            <a:r>
              <a:rPr lang="en-US"/>
              <a:t>Speakers name</a:t>
            </a:r>
          </a:p>
        </p:txBody>
      </p:sp>
      <p:sp>
        <p:nvSpPr>
          <p:cNvPr id="35" name="Subtitle 2">
            <a:extLst>
              <a:ext uri="{FF2B5EF4-FFF2-40B4-BE49-F238E27FC236}">
                <a16:creationId xmlns:a16="http://schemas.microsoft.com/office/drawing/2014/main" id="{0A3928A5-23A9-42AB-BE2A-254DDB2EE1F6}"/>
              </a:ext>
            </a:extLst>
          </p:cNvPr>
          <p:cNvSpPr>
            <a:spLocks noGrp="1"/>
          </p:cNvSpPr>
          <p:nvPr>
            <p:ph type="subTitle" idx="1" hasCustomPrompt="1"/>
          </p:nvPr>
        </p:nvSpPr>
        <p:spPr>
          <a:xfrm>
            <a:off x="287338" y="2130373"/>
            <a:ext cx="4392923" cy="1008000"/>
          </a:xfrm>
        </p:spPr>
        <p:txBody>
          <a:bodyPr>
            <a:noAutofit/>
          </a:bodyPr>
          <a:lstStyle>
            <a:lvl1pPr marL="0" indent="0" algn="l">
              <a:buNone/>
              <a:defRPr sz="1600" b="0">
                <a:solidFill>
                  <a:srgbClr val="EACBBB"/>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role title</a:t>
            </a:r>
          </a:p>
        </p:txBody>
      </p:sp>
      <p:grpSp>
        <p:nvGrpSpPr>
          <p:cNvPr id="34" name="Graphic 19">
            <a:extLst>
              <a:ext uri="{FF2B5EF4-FFF2-40B4-BE49-F238E27FC236}">
                <a16:creationId xmlns:a16="http://schemas.microsoft.com/office/drawing/2014/main" id="{30CCF508-8A96-414E-9404-07DB1BC11164}"/>
              </a:ext>
            </a:extLst>
          </p:cNvPr>
          <p:cNvGrpSpPr/>
          <p:nvPr userDrawn="1"/>
        </p:nvGrpSpPr>
        <p:grpSpPr>
          <a:xfrm>
            <a:off x="294595" y="4913727"/>
            <a:ext cx="487916" cy="81562"/>
            <a:chOff x="301852" y="4913727"/>
            <a:chExt cx="487916" cy="81562"/>
          </a:xfrm>
          <a:solidFill>
            <a:srgbClr val="9994B1"/>
          </a:solidFill>
        </p:grpSpPr>
        <p:sp>
          <p:nvSpPr>
            <p:cNvPr id="37" name="Freeform: Shape 36">
              <a:extLst>
                <a:ext uri="{FF2B5EF4-FFF2-40B4-BE49-F238E27FC236}">
                  <a16:creationId xmlns:a16="http://schemas.microsoft.com/office/drawing/2014/main" id="{FF07F829-F6FC-4DF2-90CA-7E0E05E129F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6C99CDAA-6B26-4696-95A7-75B99CF0A8D5}"/>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749E2DEE-F59C-4F32-839F-23EF943860C6}"/>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34FECE93-C406-440F-B693-95442BB2B39D}"/>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92779207-3649-4476-B022-010AD1C8527D}"/>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8F519B0A-0299-483D-BAFF-7DB63D01CAF8}"/>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12CBB9F8-0686-4E84-A9E1-C36C0BFC789A}"/>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2A0F79D2-7F6D-4A6C-99C4-1197C1C96A4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725792C8-2B0A-4D38-8872-2BA9859CC20C}"/>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1C6C7FB1-D6C2-4132-87FD-770849F63E7A}"/>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3A97DBC4-3087-4BF9-837F-611C44A4C982}"/>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48" name="Freeform: Shape 47">
              <a:extLst>
                <a:ext uri="{FF2B5EF4-FFF2-40B4-BE49-F238E27FC236}">
                  <a16:creationId xmlns:a16="http://schemas.microsoft.com/office/drawing/2014/main" id="{BA90523E-2EEF-4C47-8A8E-75151ECB51E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49" name="Freeform: Shape 48">
              <a:extLst>
                <a:ext uri="{FF2B5EF4-FFF2-40B4-BE49-F238E27FC236}">
                  <a16:creationId xmlns:a16="http://schemas.microsoft.com/office/drawing/2014/main" id="{8AF56317-AA4A-4D20-98E3-07A50B1DB919}"/>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50" name="Freeform: Shape 49">
              <a:extLst>
                <a:ext uri="{FF2B5EF4-FFF2-40B4-BE49-F238E27FC236}">
                  <a16:creationId xmlns:a16="http://schemas.microsoft.com/office/drawing/2014/main" id="{A9E2A8E1-D8EA-4D9A-BF79-BBC3C8319030}"/>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51" name="Freeform: Shape 50">
              <a:extLst>
                <a:ext uri="{FF2B5EF4-FFF2-40B4-BE49-F238E27FC236}">
                  <a16:creationId xmlns:a16="http://schemas.microsoft.com/office/drawing/2014/main" id="{759C028A-6019-4F31-98BF-64BCC56D005C}"/>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8E578A76-37FF-465B-A2F8-022311982319}"/>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53" name="Freeform: Shape 52">
              <a:extLst>
                <a:ext uri="{FF2B5EF4-FFF2-40B4-BE49-F238E27FC236}">
                  <a16:creationId xmlns:a16="http://schemas.microsoft.com/office/drawing/2014/main" id="{FA3D30F8-66D8-42FE-A00A-CBC30A14DA93}"/>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D47D2386-F1CE-4D5D-A178-537E05B7FAA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956E0BFB-980D-49F4-BE48-1D88A88AADB8}"/>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56" name="Freeform: Shape 55">
              <a:extLst>
                <a:ext uri="{FF2B5EF4-FFF2-40B4-BE49-F238E27FC236}">
                  <a16:creationId xmlns:a16="http://schemas.microsoft.com/office/drawing/2014/main" id="{AB7FACB1-263A-42DA-8964-252FBF1B7141}"/>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4" name="Date Placeholder 3">
            <a:extLst>
              <a:ext uri="{FF2B5EF4-FFF2-40B4-BE49-F238E27FC236}">
                <a16:creationId xmlns:a16="http://schemas.microsoft.com/office/drawing/2014/main" id="{D5A9B3A4-EC1D-48FE-AA9D-498A39DEE645}"/>
              </a:ext>
            </a:extLst>
          </p:cNvPr>
          <p:cNvSpPr>
            <a:spLocks noGrp="1"/>
          </p:cNvSpPr>
          <p:nvPr>
            <p:ph type="dt" sz="half" idx="10"/>
          </p:nvPr>
        </p:nvSpPr>
        <p:spPr/>
        <p:txBody>
          <a:bodyPr/>
          <a:lstStyle>
            <a:lvl1pPr>
              <a:defRPr>
                <a:solidFill>
                  <a:srgbClr val="9994B1"/>
                </a:solidFill>
              </a:defRPr>
            </a:lvl1pPr>
          </a:lstStyle>
          <a:p>
            <a:r>
              <a:rPr lang="en-US"/>
              <a:t>December 14, 2021</a:t>
            </a:r>
          </a:p>
        </p:txBody>
      </p:sp>
      <p:sp>
        <p:nvSpPr>
          <p:cNvPr id="5" name="Footer Placeholder 4">
            <a:extLst>
              <a:ext uri="{FF2B5EF4-FFF2-40B4-BE49-F238E27FC236}">
                <a16:creationId xmlns:a16="http://schemas.microsoft.com/office/drawing/2014/main" id="{7DB2D188-24CD-4318-B9F6-CDB0F6DA71DC}"/>
              </a:ext>
            </a:extLst>
          </p:cNvPr>
          <p:cNvSpPr>
            <a:spLocks noGrp="1"/>
          </p:cNvSpPr>
          <p:nvPr>
            <p:ph type="ftr" sz="quarter" idx="11"/>
          </p:nvPr>
        </p:nvSpPr>
        <p:spPr/>
        <p:txBody>
          <a:bodyPr/>
          <a:lstStyle>
            <a:lvl1pPr>
              <a:defRPr>
                <a:solidFill>
                  <a:srgbClr val="9994B1"/>
                </a:solidFill>
              </a:defRPr>
            </a:lvl1pPr>
          </a:lstStyle>
          <a:p>
            <a:r>
              <a:rPr lang="en-US"/>
              <a:t>Confidential</a:t>
            </a:r>
          </a:p>
        </p:txBody>
      </p:sp>
      <p:sp>
        <p:nvSpPr>
          <p:cNvPr id="6" name="Slide Number Placeholder 5">
            <a:extLst>
              <a:ext uri="{FF2B5EF4-FFF2-40B4-BE49-F238E27FC236}">
                <a16:creationId xmlns:a16="http://schemas.microsoft.com/office/drawing/2014/main" id="{387CCF62-5A96-461B-B8BA-E249CAEFFB4F}"/>
              </a:ext>
            </a:extLst>
          </p:cNvPr>
          <p:cNvSpPr>
            <a:spLocks noGrp="1"/>
          </p:cNvSpPr>
          <p:nvPr>
            <p:ph type="sldNum" sz="quarter" idx="12"/>
          </p:nvPr>
        </p:nvSpPr>
        <p:spPr/>
        <p:txBody>
          <a:bodyPr/>
          <a:lstStyle>
            <a:lvl1pPr>
              <a:defRPr>
                <a:solidFill>
                  <a:srgbClr val="9994B1"/>
                </a:solidFill>
              </a:defRPr>
            </a:lvl1pPr>
          </a:lstStyle>
          <a:p>
            <a:fld id="{61E25E67-CBB9-434B-BBF7-0A5E970272B8}" type="slidenum">
              <a:rPr lang="en-US" smtClean="0"/>
              <a:pPr/>
              <a:t>‹#›</a:t>
            </a:fld>
            <a:endParaRPr lang="en-US"/>
          </a:p>
        </p:txBody>
      </p:sp>
      <p:sp>
        <p:nvSpPr>
          <p:cNvPr id="63" name="Picture Placeholder 62">
            <a:extLst>
              <a:ext uri="{FF2B5EF4-FFF2-40B4-BE49-F238E27FC236}">
                <a16:creationId xmlns:a16="http://schemas.microsoft.com/office/drawing/2014/main" id="{ED1BA532-3110-40F8-A761-D6129FF3DF71}"/>
              </a:ext>
            </a:extLst>
          </p:cNvPr>
          <p:cNvSpPr>
            <a:spLocks noGrp="1"/>
          </p:cNvSpPr>
          <p:nvPr>
            <p:ph type="pic" sz="quarter" idx="14" hasCustomPrompt="1"/>
          </p:nvPr>
        </p:nvSpPr>
        <p:spPr>
          <a:xfrm>
            <a:off x="5915025" y="1050925"/>
            <a:ext cx="2524125" cy="3338513"/>
          </a:xfrm>
          <a:custGeom>
            <a:avLst/>
            <a:gdLst>
              <a:gd name="connsiteX0" fmla="*/ 2313456 w 2524125"/>
              <a:gd name="connsiteY0" fmla="*/ 433154 h 3338513"/>
              <a:gd name="connsiteX1" fmla="*/ 2300590 w 2524125"/>
              <a:gd name="connsiteY1" fmla="*/ 444804 h 3338513"/>
              <a:gd name="connsiteX2" fmla="*/ 2300590 w 2524125"/>
              <a:gd name="connsiteY2" fmla="*/ 444851 h 3338513"/>
              <a:gd name="connsiteX3" fmla="*/ 2313116 w 2524125"/>
              <a:gd name="connsiteY3" fmla="*/ 457021 h 3338513"/>
              <a:gd name="connsiteX4" fmla="*/ 2325735 w 2524125"/>
              <a:gd name="connsiteY4" fmla="*/ 445366 h 3338513"/>
              <a:gd name="connsiteX5" fmla="*/ 2313456 w 2524125"/>
              <a:gd name="connsiteY5" fmla="*/ 433154 h 3338513"/>
              <a:gd name="connsiteX6" fmla="*/ 2012929 w 2524125"/>
              <a:gd name="connsiteY6" fmla="*/ 421597 h 3338513"/>
              <a:gd name="connsiteX7" fmla="*/ 1987197 w 2524125"/>
              <a:gd name="connsiteY7" fmla="*/ 444805 h 3338513"/>
              <a:gd name="connsiteX8" fmla="*/ 1987197 w 2524125"/>
              <a:gd name="connsiteY8" fmla="*/ 444855 h 3338513"/>
              <a:gd name="connsiteX9" fmla="*/ 2012299 w 2524125"/>
              <a:gd name="connsiteY9" fmla="*/ 469238 h 3338513"/>
              <a:gd name="connsiteX10" fmla="*/ 2037385 w 2524125"/>
              <a:gd name="connsiteY10" fmla="*/ 446021 h 3338513"/>
              <a:gd name="connsiteX11" fmla="*/ 2012929 w 2524125"/>
              <a:gd name="connsiteY11" fmla="*/ 421597 h 3338513"/>
              <a:gd name="connsiteX12" fmla="*/ 2313795 w 2524125"/>
              <a:gd name="connsiteY12" fmla="*/ 128671 h 3338513"/>
              <a:gd name="connsiteX13" fmla="*/ 2288063 w 2524125"/>
              <a:gd name="connsiteY13" fmla="*/ 151879 h 3338513"/>
              <a:gd name="connsiteX14" fmla="*/ 2288063 w 2524125"/>
              <a:gd name="connsiteY14" fmla="*/ 151882 h 3338513"/>
              <a:gd name="connsiteX15" fmla="*/ 2313114 w 2524125"/>
              <a:gd name="connsiteY15" fmla="*/ 176312 h 3338513"/>
              <a:gd name="connsiteX16" fmla="*/ 2338250 w 2524125"/>
              <a:gd name="connsiteY16" fmla="*/ 153095 h 3338513"/>
              <a:gd name="connsiteX17" fmla="*/ 2313795 w 2524125"/>
              <a:gd name="connsiteY17" fmla="*/ 128671 h 3338513"/>
              <a:gd name="connsiteX18" fmla="*/ 1712068 w 2524125"/>
              <a:gd name="connsiteY18" fmla="*/ 128107 h 3338513"/>
              <a:gd name="connsiteX19" fmla="*/ 1686381 w 2524125"/>
              <a:gd name="connsiteY19" fmla="*/ 151367 h 3338513"/>
              <a:gd name="connsiteX20" fmla="*/ 1711481 w 2524125"/>
              <a:gd name="connsiteY20" fmla="*/ 175753 h 3338513"/>
              <a:gd name="connsiteX21" fmla="*/ 1736567 w 2524125"/>
              <a:gd name="connsiteY21" fmla="*/ 152490 h 3338513"/>
              <a:gd name="connsiteX22" fmla="*/ 1712068 w 2524125"/>
              <a:gd name="connsiteY22" fmla="*/ 128107 h 3338513"/>
              <a:gd name="connsiteX23" fmla="*/ 2013270 w 2524125"/>
              <a:gd name="connsiteY23" fmla="*/ 117112 h 3338513"/>
              <a:gd name="connsiteX24" fmla="*/ 1974671 w 2524125"/>
              <a:gd name="connsiteY24" fmla="*/ 151878 h 3338513"/>
              <a:gd name="connsiteX25" fmla="*/ 1974671 w 2524125"/>
              <a:gd name="connsiteY25" fmla="*/ 151882 h 3338513"/>
              <a:gd name="connsiteX26" fmla="*/ 2012299 w 2524125"/>
              <a:gd name="connsiteY26" fmla="*/ 188528 h 3338513"/>
              <a:gd name="connsiteX27" fmla="*/ 2049901 w 2524125"/>
              <a:gd name="connsiteY27" fmla="*/ 153750 h 3338513"/>
              <a:gd name="connsiteX28" fmla="*/ 2013270 w 2524125"/>
              <a:gd name="connsiteY28" fmla="*/ 117112 h 3338513"/>
              <a:gd name="connsiteX29" fmla="*/ 0 w 2524125"/>
              <a:gd name="connsiteY29" fmla="*/ 0 h 3338513"/>
              <a:gd name="connsiteX30" fmla="*/ 2524125 w 2524125"/>
              <a:gd name="connsiteY30" fmla="*/ 0 h 3338513"/>
              <a:gd name="connsiteX31" fmla="*/ 2524125 w 2524125"/>
              <a:gd name="connsiteY31" fmla="*/ 3338513 h 3338513"/>
              <a:gd name="connsiteX32" fmla="*/ 0 w 2524125"/>
              <a:gd name="connsiteY32" fmla="*/ 3338513 h 333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524125" h="3338513">
                <a:moveTo>
                  <a:pt x="2313456" y="433154"/>
                </a:moveTo>
                <a:cubicBezTo>
                  <a:pt x="2306512" y="432999"/>
                  <a:pt x="2300753" y="438214"/>
                  <a:pt x="2300590" y="444804"/>
                </a:cubicBezTo>
                <a:cubicBezTo>
                  <a:pt x="2300590" y="444819"/>
                  <a:pt x="2300590" y="444837"/>
                  <a:pt x="2300590" y="444851"/>
                </a:cubicBezTo>
                <a:cubicBezTo>
                  <a:pt x="2300506" y="451498"/>
                  <a:pt x="2306118" y="456946"/>
                  <a:pt x="2313116" y="457021"/>
                </a:cubicBezTo>
                <a:cubicBezTo>
                  <a:pt x="2319966" y="457045"/>
                  <a:pt x="2325572" y="451863"/>
                  <a:pt x="2325735" y="445366"/>
                </a:cubicBezTo>
                <a:cubicBezTo>
                  <a:pt x="2325898" y="438776"/>
                  <a:pt x="2320399" y="433308"/>
                  <a:pt x="2313456" y="433154"/>
                </a:cubicBezTo>
                <a:close/>
                <a:moveTo>
                  <a:pt x="2012929" y="421597"/>
                </a:moveTo>
                <a:cubicBezTo>
                  <a:pt x="1999072" y="421259"/>
                  <a:pt x="1987552" y="431651"/>
                  <a:pt x="1987197" y="444805"/>
                </a:cubicBezTo>
                <a:cubicBezTo>
                  <a:pt x="1987197" y="444823"/>
                  <a:pt x="1987197" y="444837"/>
                  <a:pt x="1987197" y="444855"/>
                </a:cubicBezTo>
                <a:cubicBezTo>
                  <a:pt x="1987035" y="458168"/>
                  <a:pt x="1998273" y="469084"/>
                  <a:pt x="2012299" y="469238"/>
                </a:cubicBezTo>
                <a:cubicBezTo>
                  <a:pt x="2025909" y="469234"/>
                  <a:pt x="2037035" y="458936"/>
                  <a:pt x="2037385" y="446021"/>
                </a:cubicBezTo>
                <a:cubicBezTo>
                  <a:pt x="2037735" y="432868"/>
                  <a:pt x="2026791" y="421929"/>
                  <a:pt x="2012929" y="421597"/>
                </a:cubicBezTo>
                <a:close/>
                <a:moveTo>
                  <a:pt x="2313795" y="128671"/>
                </a:moveTo>
                <a:cubicBezTo>
                  <a:pt x="2299937" y="128333"/>
                  <a:pt x="2288417" y="138725"/>
                  <a:pt x="2288063" y="151879"/>
                </a:cubicBezTo>
                <a:cubicBezTo>
                  <a:pt x="2288063" y="151879"/>
                  <a:pt x="2288063" y="151882"/>
                  <a:pt x="2288063" y="151882"/>
                </a:cubicBezTo>
                <a:cubicBezTo>
                  <a:pt x="2287875" y="165195"/>
                  <a:pt x="2299089" y="176134"/>
                  <a:pt x="2313114" y="176312"/>
                </a:cubicBezTo>
                <a:cubicBezTo>
                  <a:pt x="2326745" y="176335"/>
                  <a:pt x="2337900" y="166028"/>
                  <a:pt x="2338250" y="153095"/>
                </a:cubicBezTo>
                <a:cubicBezTo>
                  <a:pt x="2338600" y="139942"/>
                  <a:pt x="2327657" y="129003"/>
                  <a:pt x="2313795" y="128671"/>
                </a:cubicBezTo>
                <a:close/>
                <a:moveTo>
                  <a:pt x="1712068" y="128107"/>
                </a:moveTo>
                <a:cubicBezTo>
                  <a:pt x="1698205" y="127798"/>
                  <a:pt x="1686706" y="138213"/>
                  <a:pt x="1686381" y="151367"/>
                </a:cubicBezTo>
                <a:cubicBezTo>
                  <a:pt x="1686242" y="164670"/>
                  <a:pt x="1697466" y="175576"/>
                  <a:pt x="1711481" y="175753"/>
                </a:cubicBezTo>
                <a:cubicBezTo>
                  <a:pt x="1725112" y="175749"/>
                  <a:pt x="1736247" y="165423"/>
                  <a:pt x="1736567" y="152490"/>
                </a:cubicBezTo>
                <a:cubicBezTo>
                  <a:pt x="1736893" y="139337"/>
                  <a:pt x="1725925" y="128421"/>
                  <a:pt x="1712068" y="128107"/>
                </a:cubicBezTo>
                <a:close/>
                <a:moveTo>
                  <a:pt x="2013270" y="117112"/>
                </a:moveTo>
                <a:cubicBezTo>
                  <a:pt x="1992499" y="116593"/>
                  <a:pt x="1975214" y="132162"/>
                  <a:pt x="1974671" y="151878"/>
                </a:cubicBezTo>
                <a:cubicBezTo>
                  <a:pt x="1974671" y="151878"/>
                  <a:pt x="1974671" y="151882"/>
                  <a:pt x="1974671" y="151882"/>
                </a:cubicBezTo>
                <a:cubicBezTo>
                  <a:pt x="1974400" y="171864"/>
                  <a:pt x="1991246" y="188270"/>
                  <a:pt x="2012299" y="188528"/>
                </a:cubicBezTo>
                <a:cubicBezTo>
                  <a:pt x="2032690" y="188524"/>
                  <a:pt x="2049364" y="173100"/>
                  <a:pt x="2049901" y="153750"/>
                </a:cubicBezTo>
                <a:cubicBezTo>
                  <a:pt x="2050443" y="134034"/>
                  <a:pt x="2034046" y="117628"/>
                  <a:pt x="2013270" y="117112"/>
                </a:cubicBezTo>
                <a:close/>
                <a:moveTo>
                  <a:pt x="0" y="0"/>
                </a:moveTo>
                <a:lnTo>
                  <a:pt x="2524125" y="0"/>
                </a:lnTo>
                <a:lnTo>
                  <a:pt x="2524125" y="3338513"/>
                </a:lnTo>
                <a:lnTo>
                  <a:pt x="0" y="3338513"/>
                </a:lnTo>
                <a:close/>
              </a:path>
            </a:pathLst>
          </a:custGeom>
          <a:solidFill>
            <a:schemeClr val="bg1">
              <a:lumMod val="75000"/>
            </a:schemeClr>
          </a:solidFill>
        </p:spPr>
        <p:txBody>
          <a:bodyPr wrap="square" anchor="ctr">
            <a:noAutofit/>
          </a:bodyPr>
          <a:lstStyle>
            <a:lvl1pPr marL="0" indent="0" algn="ctr">
              <a:buNone/>
              <a:defRPr sz="1200">
                <a:solidFill>
                  <a:schemeClr val="bg1"/>
                </a:solidFill>
              </a:defRPr>
            </a:lvl1pPr>
          </a:lstStyle>
          <a:p>
            <a:r>
              <a:rPr lang="en-US"/>
              <a:t>Click to add picture</a:t>
            </a:r>
          </a:p>
        </p:txBody>
      </p:sp>
      <p:sp>
        <p:nvSpPr>
          <p:cNvPr id="64" name="Dots">
            <a:extLst>
              <a:ext uri="{FF2B5EF4-FFF2-40B4-BE49-F238E27FC236}">
                <a16:creationId xmlns:a16="http://schemas.microsoft.com/office/drawing/2014/main" id="{6756FC10-BA1F-4145-A18C-32CA39246229}"/>
              </a:ext>
            </a:extLst>
          </p:cNvPr>
          <p:cNvSpPr/>
          <p:nvPr userDrawn="1"/>
        </p:nvSpPr>
        <p:spPr>
          <a:xfrm rot="16200000">
            <a:off x="7037019" y="276035"/>
            <a:ext cx="1793181" cy="184272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accent1"/>
          </a:solidFill>
          <a:ln w="4800" cap="flat">
            <a:noFill/>
            <a:prstDash val="solid"/>
            <a:miter/>
          </a:ln>
        </p:spPr>
        <p:txBody>
          <a:bodyPr rtlCol="0" anchor="ctr"/>
          <a:lstStyle/>
          <a:p>
            <a:endParaRPr lang="en-US"/>
          </a:p>
        </p:txBody>
      </p:sp>
    </p:spTree>
    <p:extLst>
      <p:ext uri="{BB962C8B-B14F-4D97-AF65-F5344CB8AC3E}">
        <p14:creationId xmlns:p14="http://schemas.microsoft.com/office/powerpoint/2010/main" val="2292069573"/>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363">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hapter slide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3924300" cy="1439863"/>
          </a:xfrm>
        </p:spPr>
        <p:txBody>
          <a:bodyPr/>
          <a:lstStyle>
            <a:lvl1pPr>
              <a:defRPr/>
            </a:lvl1pPr>
          </a:lstStyle>
          <a:p>
            <a:r>
              <a:rPr lang="en-US"/>
              <a:t>Click to add chapter number and title</a:t>
            </a:r>
          </a:p>
        </p:txBody>
      </p:sp>
      <p:sp>
        <p:nvSpPr>
          <p:cNvPr id="4" name="Date Placeholder 3"/>
          <p:cNvSpPr>
            <a:spLocks noGrp="1"/>
          </p:cNvSpPr>
          <p:nvPr>
            <p:ph type="dt" sz="half" idx="10"/>
          </p:nvPr>
        </p:nvSpPr>
        <p:spPr/>
        <p:txBody>
          <a:bodyPr/>
          <a:lstStyle>
            <a:lvl1pPr>
              <a:defRPr>
                <a:solidFill>
                  <a:srgbClr val="9994B1"/>
                </a:solidFill>
              </a:defRPr>
            </a:lvl1pPr>
          </a:lstStyle>
          <a:p>
            <a:r>
              <a:rPr lang="en-US"/>
              <a:t>December 14, 2021</a:t>
            </a:r>
          </a:p>
        </p:txBody>
      </p:sp>
      <p:sp>
        <p:nvSpPr>
          <p:cNvPr id="5" name="Footer Placeholder 4"/>
          <p:cNvSpPr>
            <a:spLocks noGrp="1"/>
          </p:cNvSpPr>
          <p:nvPr>
            <p:ph type="ftr" sz="quarter" idx="11"/>
          </p:nvPr>
        </p:nvSpPr>
        <p:spPr/>
        <p:txBody>
          <a:bodyPr/>
          <a:lstStyle>
            <a:lvl1pPr>
              <a:defRPr>
                <a:solidFill>
                  <a:srgbClr val="9994B1"/>
                </a:solidFill>
              </a:defRPr>
            </a:lvl1pPr>
          </a:lstStyle>
          <a:p>
            <a:r>
              <a:rPr lang="en-US"/>
              <a:t>Confidential</a:t>
            </a:r>
          </a:p>
        </p:txBody>
      </p:sp>
      <p:sp>
        <p:nvSpPr>
          <p:cNvPr id="6" name="Slide Number Placeholder 5"/>
          <p:cNvSpPr>
            <a:spLocks noGrp="1"/>
          </p:cNvSpPr>
          <p:nvPr>
            <p:ph type="sldNum" sz="quarter" idx="12"/>
          </p:nvPr>
        </p:nvSpPr>
        <p:spPr/>
        <p:txBody>
          <a:bodyPr/>
          <a:lstStyle>
            <a:lvl1pPr>
              <a:defRPr>
                <a:solidFill>
                  <a:srgbClr val="9994B1"/>
                </a:solidFill>
              </a:defRPr>
            </a:lvl1pPr>
          </a:lstStyle>
          <a:p>
            <a:fld id="{61E25E67-CBB9-434B-BBF7-0A5E970272B8}" type="slidenum">
              <a:rPr lang="en-US" smtClean="0"/>
              <a:pPr/>
              <a:t>‹#›</a:t>
            </a:fld>
            <a:endParaRPr lang="en-US"/>
          </a:p>
        </p:txBody>
      </p:sp>
      <p:pic>
        <p:nvPicPr>
          <p:cNvPr id="12" name="Graphic 11">
            <a:extLst>
              <a:ext uri="{FF2B5EF4-FFF2-40B4-BE49-F238E27FC236}">
                <a16:creationId xmlns:a16="http://schemas.microsoft.com/office/drawing/2014/main" id="{06B92CC9-D409-4CA2-BC27-3B3C472F90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27934" y="309264"/>
            <a:ext cx="2710869" cy="2710869"/>
          </a:xfrm>
          <a:prstGeom prst="rect">
            <a:avLst/>
          </a:prstGeom>
        </p:spPr>
      </p:pic>
      <p:grpSp>
        <p:nvGrpSpPr>
          <p:cNvPr id="13" name="Graphic 19">
            <a:extLst>
              <a:ext uri="{FF2B5EF4-FFF2-40B4-BE49-F238E27FC236}">
                <a16:creationId xmlns:a16="http://schemas.microsoft.com/office/drawing/2014/main" id="{EDA775F8-93D1-4FFA-87A0-9FD0B3FBDB94}"/>
              </a:ext>
            </a:extLst>
          </p:cNvPr>
          <p:cNvGrpSpPr/>
          <p:nvPr userDrawn="1"/>
        </p:nvGrpSpPr>
        <p:grpSpPr>
          <a:xfrm>
            <a:off x="294595" y="4913727"/>
            <a:ext cx="487916" cy="81562"/>
            <a:chOff x="301852" y="4913727"/>
            <a:chExt cx="487916" cy="81562"/>
          </a:xfrm>
          <a:solidFill>
            <a:srgbClr val="9994B1"/>
          </a:solidFill>
        </p:grpSpPr>
        <p:sp>
          <p:nvSpPr>
            <p:cNvPr id="14" name="Freeform: Shape 13">
              <a:extLst>
                <a:ext uri="{FF2B5EF4-FFF2-40B4-BE49-F238E27FC236}">
                  <a16:creationId xmlns:a16="http://schemas.microsoft.com/office/drawing/2014/main" id="{F340C11A-D825-4DF3-93F8-40581FDAC183}"/>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8FFB176-1CF4-4A5F-A897-BED265EFDCB3}"/>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EC25D42A-D5B4-41E9-8289-8154A8B23529}"/>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852D4C7B-1666-4F0B-820E-FD7E5E80CDB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E5ED751D-AC71-4B28-AD95-3BFBCF1CBB11}"/>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8933515D-22FB-48AE-B3EC-6B3012D6971B}"/>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EC59BF82-4126-4E61-99F3-C18F433C1410}"/>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F58A76AB-BCD6-4D8A-8E88-47E2FF47F69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6109F58-C435-4269-AA12-0B2D094E008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781DD395-3A30-48BB-99BB-0E8389AB67E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8184B4E-02D1-4872-AA7C-AC7050359B8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5ECE8D9B-02DE-4693-B22C-53E063EF371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C55E902B-7746-45C1-9274-2F2EEE57D68D}"/>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F5CF3F5E-295F-4C68-90F6-11A90389786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DC52AACC-B621-43F6-8FE8-7D402D720786}"/>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8A812A30-ECCE-4CB5-8AFD-EBD106F2F0CB}"/>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D9E2C15A-FF9B-439D-B17B-42B5F5119CE8}"/>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7AF447B-A5E6-4FBF-9699-74B9F196D84B}"/>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48E0ECEB-3BE1-43B8-865B-A6713566CB1B}"/>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D7D855F-D1AA-474D-88D3-ECFB5AC46403}"/>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Tree>
    <p:extLst>
      <p:ext uri="{BB962C8B-B14F-4D97-AF65-F5344CB8AC3E}">
        <p14:creationId xmlns:p14="http://schemas.microsoft.com/office/powerpoint/2010/main" val="2728651491"/>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hapter slide 2">
    <p:bg>
      <p:bgPr>
        <a:solidFill>
          <a:srgbClr val="E5E5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3924300" cy="1439863"/>
          </a:xfrm>
        </p:spPr>
        <p:txBody>
          <a:bodyPr/>
          <a:lstStyle>
            <a:lvl1pPr>
              <a:defRPr/>
            </a:lvl1pPr>
          </a:lstStyle>
          <a:p>
            <a:r>
              <a:rPr lang="en-US"/>
              <a:t>Click to add chapter number and title</a:t>
            </a:r>
          </a:p>
        </p:txBody>
      </p:sp>
      <p:sp>
        <p:nvSpPr>
          <p:cNvPr id="4" name="Date Placeholder 3"/>
          <p:cNvSpPr>
            <a:spLocks noGrp="1"/>
          </p:cNvSpPr>
          <p:nvPr>
            <p:ph type="dt" sz="half" idx="10"/>
          </p:nvPr>
        </p:nvSpPr>
        <p:spPr/>
        <p:txBody>
          <a:bodyPr/>
          <a:lstStyle>
            <a:lvl1pPr>
              <a:defRPr>
                <a:solidFill>
                  <a:srgbClr val="A9A9A9"/>
                </a:solidFill>
              </a:defRPr>
            </a:lvl1pPr>
          </a:lstStyle>
          <a:p>
            <a:r>
              <a:rPr lang="en-US"/>
              <a:t>December 14, 2021</a:t>
            </a:r>
          </a:p>
        </p:txBody>
      </p:sp>
      <p:sp>
        <p:nvSpPr>
          <p:cNvPr id="5" name="Footer Placeholder 4"/>
          <p:cNvSpPr>
            <a:spLocks noGrp="1"/>
          </p:cNvSpPr>
          <p:nvPr>
            <p:ph type="ftr" sz="quarter" idx="11"/>
          </p:nvPr>
        </p:nvSpPr>
        <p:spPr/>
        <p:txBody>
          <a:bodyPr/>
          <a:lstStyle>
            <a:lvl1pPr>
              <a:defRPr>
                <a:solidFill>
                  <a:srgbClr val="A9A9A9"/>
                </a:solidFill>
              </a:defRPr>
            </a:lvl1pPr>
          </a:lstStyle>
          <a:p>
            <a:r>
              <a:rPr lang="en-US"/>
              <a:t>Confidential</a:t>
            </a:r>
          </a:p>
        </p:txBody>
      </p:sp>
      <p:sp>
        <p:nvSpPr>
          <p:cNvPr id="6" name="Slide Number Placeholder 5"/>
          <p:cNvSpPr>
            <a:spLocks noGrp="1"/>
          </p:cNvSpPr>
          <p:nvPr>
            <p:ph type="sldNum" sz="quarter" idx="12"/>
          </p:nvPr>
        </p:nvSpPr>
        <p:spPr/>
        <p:txBody>
          <a:bodyPr/>
          <a:lstStyle>
            <a:lvl1pPr>
              <a:defRPr>
                <a:solidFill>
                  <a:srgbClr val="A9A9A9"/>
                </a:solidFill>
              </a:defRPr>
            </a:lvl1pPr>
          </a:lstStyle>
          <a:p>
            <a:fld id="{61E25E67-CBB9-434B-BBF7-0A5E970272B8}" type="slidenum">
              <a:rPr lang="en-US" smtClean="0"/>
              <a:pPr/>
              <a:t>‹#›</a:t>
            </a:fld>
            <a:endParaRPr lang="en-US"/>
          </a:p>
        </p:txBody>
      </p:sp>
      <p:grpSp>
        <p:nvGrpSpPr>
          <p:cNvPr id="13" name="Graphic 19">
            <a:extLst>
              <a:ext uri="{FF2B5EF4-FFF2-40B4-BE49-F238E27FC236}">
                <a16:creationId xmlns:a16="http://schemas.microsoft.com/office/drawing/2014/main" id="{EDA775F8-93D1-4FFA-87A0-9FD0B3FBDB94}"/>
              </a:ext>
            </a:extLst>
          </p:cNvPr>
          <p:cNvGrpSpPr/>
          <p:nvPr userDrawn="1"/>
        </p:nvGrpSpPr>
        <p:grpSpPr>
          <a:xfrm>
            <a:off x="294595" y="4913727"/>
            <a:ext cx="487916" cy="81562"/>
            <a:chOff x="301852" y="4913727"/>
            <a:chExt cx="487916" cy="81562"/>
          </a:xfrm>
          <a:solidFill>
            <a:srgbClr val="A9A9A9"/>
          </a:solidFill>
        </p:grpSpPr>
        <p:sp>
          <p:nvSpPr>
            <p:cNvPr id="14" name="Freeform: Shape 13">
              <a:extLst>
                <a:ext uri="{FF2B5EF4-FFF2-40B4-BE49-F238E27FC236}">
                  <a16:creationId xmlns:a16="http://schemas.microsoft.com/office/drawing/2014/main" id="{F340C11A-D825-4DF3-93F8-40581FDAC183}"/>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8FFB176-1CF4-4A5F-A897-BED265EFDCB3}"/>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EC25D42A-D5B4-41E9-8289-8154A8B23529}"/>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852D4C7B-1666-4F0B-820E-FD7E5E80CDB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E5ED751D-AC71-4B28-AD95-3BFBCF1CBB11}"/>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8933515D-22FB-48AE-B3EC-6B3012D6971B}"/>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EC59BF82-4126-4E61-99F3-C18F433C1410}"/>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F58A76AB-BCD6-4D8A-8E88-47E2FF47F69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6109F58-C435-4269-AA12-0B2D094E008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781DD395-3A30-48BB-99BB-0E8389AB67E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8184B4E-02D1-4872-AA7C-AC7050359B8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5ECE8D9B-02DE-4693-B22C-53E063EF371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C55E902B-7746-45C1-9274-2F2EEE57D68D}"/>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F5CF3F5E-295F-4C68-90F6-11A90389786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DC52AACC-B621-43F6-8FE8-7D402D720786}"/>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8A812A30-ECCE-4CB5-8AFD-EBD106F2F0CB}"/>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D9E2C15A-FF9B-439D-B17B-42B5F5119CE8}"/>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7AF447B-A5E6-4FBF-9699-74B9F196D84B}"/>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48E0ECEB-3BE1-43B8-865B-A6713566CB1B}"/>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D7D855F-D1AA-474D-88D3-ECFB5AC46403}"/>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pic>
        <p:nvPicPr>
          <p:cNvPr id="34" name="Graphic 33">
            <a:extLst>
              <a:ext uri="{FF2B5EF4-FFF2-40B4-BE49-F238E27FC236}">
                <a16:creationId xmlns:a16="http://schemas.microsoft.com/office/drawing/2014/main" id="{85E3058E-DF72-4531-BC6D-103DA984DB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18643" y="299811"/>
            <a:ext cx="2725548" cy="2725548"/>
          </a:xfrm>
          <a:prstGeom prst="rect">
            <a:avLst/>
          </a:prstGeom>
        </p:spPr>
      </p:pic>
    </p:spTree>
    <p:extLst>
      <p:ext uri="{BB962C8B-B14F-4D97-AF65-F5344CB8AC3E}">
        <p14:creationId xmlns:p14="http://schemas.microsoft.com/office/powerpoint/2010/main" val="4131248384"/>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hapter slide 3">
    <p:bg>
      <p:bgPr>
        <a:solidFill>
          <a:srgbClr val="EACBBB">
            <a:alpha val="93000"/>
          </a:srgb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3924300" cy="1439863"/>
          </a:xfrm>
        </p:spPr>
        <p:txBody>
          <a:bodyPr/>
          <a:lstStyle>
            <a:lvl1pPr>
              <a:defRPr/>
            </a:lvl1pPr>
          </a:lstStyle>
          <a:p>
            <a:r>
              <a:rPr lang="en-US"/>
              <a:t>Click to add chapter number and title</a:t>
            </a:r>
          </a:p>
        </p:txBody>
      </p:sp>
      <p:sp>
        <p:nvSpPr>
          <p:cNvPr id="4" name="Date Placeholder 3"/>
          <p:cNvSpPr>
            <a:spLocks noGrp="1"/>
          </p:cNvSpPr>
          <p:nvPr>
            <p:ph type="dt" sz="half" idx="10"/>
          </p:nvPr>
        </p:nvSpPr>
        <p:spPr/>
        <p:txBody>
          <a:bodyPr/>
          <a:lstStyle>
            <a:lvl1pPr>
              <a:defRPr>
                <a:solidFill>
                  <a:srgbClr val="DEB59F"/>
                </a:solidFill>
              </a:defRPr>
            </a:lvl1pPr>
          </a:lstStyle>
          <a:p>
            <a:r>
              <a:rPr lang="en-US"/>
              <a:t>December 14, 2021</a:t>
            </a:r>
          </a:p>
        </p:txBody>
      </p:sp>
      <p:sp>
        <p:nvSpPr>
          <p:cNvPr id="5" name="Footer Placeholder 4"/>
          <p:cNvSpPr>
            <a:spLocks noGrp="1"/>
          </p:cNvSpPr>
          <p:nvPr>
            <p:ph type="ftr" sz="quarter" idx="11"/>
          </p:nvPr>
        </p:nvSpPr>
        <p:spPr/>
        <p:txBody>
          <a:bodyPr/>
          <a:lstStyle>
            <a:lvl1pPr>
              <a:defRPr>
                <a:solidFill>
                  <a:srgbClr val="DEB59F"/>
                </a:solidFill>
              </a:defRPr>
            </a:lvl1pPr>
          </a:lstStyle>
          <a:p>
            <a:r>
              <a:rPr lang="en-US"/>
              <a:t>Confidential</a:t>
            </a:r>
          </a:p>
        </p:txBody>
      </p:sp>
      <p:sp>
        <p:nvSpPr>
          <p:cNvPr id="6" name="Slide Number Placeholder 5"/>
          <p:cNvSpPr>
            <a:spLocks noGrp="1"/>
          </p:cNvSpPr>
          <p:nvPr>
            <p:ph type="sldNum" sz="quarter" idx="12"/>
          </p:nvPr>
        </p:nvSpPr>
        <p:spPr/>
        <p:txBody>
          <a:bodyPr/>
          <a:lstStyle>
            <a:lvl1pPr>
              <a:defRPr>
                <a:solidFill>
                  <a:srgbClr val="DEB59F"/>
                </a:solidFill>
              </a:defRPr>
            </a:lvl1pPr>
          </a:lstStyle>
          <a:p>
            <a:fld id="{61E25E67-CBB9-434B-BBF7-0A5E970272B8}" type="slidenum">
              <a:rPr lang="en-US" smtClean="0"/>
              <a:pPr/>
              <a:t>‹#›</a:t>
            </a:fld>
            <a:endParaRPr lang="en-US"/>
          </a:p>
        </p:txBody>
      </p:sp>
      <p:pic>
        <p:nvPicPr>
          <p:cNvPr id="12" name="Graphic 11">
            <a:extLst>
              <a:ext uri="{FF2B5EF4-FFF2-40B4-BE49-F238E27FC236}">
                <a16:creationId xmlns:a16="http://schemas.microsoft.com/office/drawing/2014/main" id="{06B92CC9-D409-4CA2-BC27-3B3C472F90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27934" y="309264"/>
            <a:ext cx="2710869" cy="2710869"/>
          </a:xfrm>
          <a:prstGeom prst="rect">
            <a:avLst/>
          </a:prstGeom>
        </p:spPr>
      </p:pic>
      <p:grpSp>
        <p:nvGrpSpPr>
          <p:cNvPr id="13" name="Graphic 19">
            <a:extLst>
              <a:ext uri="{FF2B5EF4-FFF2-40B4-BE49-F238E27FC236}">
                <a16:creationId xmlns:a16="http://schemas.microsoft.com/office/drawing/2014/main" id="{EDA775F8-93D1-4FFA-87A0-9FD0B3FBDB94}"/>
              </a:ext>
            </a:extLst>
          </p:cNvPr>
          <p:cNvGrpSpPr/>
          <p:nvPr userDrawn="1"/>
        </p:nvGrpSpPr>
        <p:grpSpPr>
          <a:xfrm>
            <a:off x="294595" y="4913727"/>
            <a:ext cx="487916" cy="81562"/>
            <a:chOff x="301852" y="4913727"/>
            <a:chExt cx="487916" cy="81562"/>
          </a:xfrm>
          <a:solidFill>
            <a:srgbClr val="DEB59F"/>
          </a:solidFill>
        </p:grpSpPr>
        <p:sp>
          <p:nvSpPr>
            <p:cNvPr id="14" name="Freeform: Shape 13">
              <a:extLst>
                <a:ext uri="{FF2B5EF4-FFF2-40B4-BE49-F238E27FC236}">
                  <a16:creationId xmlns:a16="http://schemas.microsoft.com/office/drawing/2014/main" id="{F340C11A-D825-4DF3-93F8-40581FDAC183}"/>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8FFB176-1CF4-4A5F-A897-BED265EFDCB3}"/>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EC25D42A-D5B4-41E9-8289-8154A8B23529}"/>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852D4C7B-1666-4F0B-820E-FD7E5E80CDB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E5ED751D-AC71-4B28-AD95-3BFBCF1CBB11}"/>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8933515D-22FB-48AE-B3EC-6B3012D6971B}"/>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EC59BF82-4126-4E61-99F3-C18F433C1410}"/>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F58A76AB-BCD6-4D8A-8E88-47E2FF47F69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6109F58-C435-4269-AA12-0B2D094E008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781DD395-3A30-48BB-99BB-0E8389AB67E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8184B4E-02D1-4872-AA7C-AC7050359B8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5ECE8D9B-02DE-4693-B22C-53E063EF371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C55E902B-7746-45C1-9274-2F2EEE57D68D}"/>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F5CF3F5E-295F-4C68-90F6-11A90389786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DC52AACC-B621-43F6-8FE8-7D402D720786}"/>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8A812A30-ECCE-4CB5-8AFD-EBD106F2F0CB}"/>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D9E2C15A-FF9B-439D-B17B-42B5F5119CE8}"/>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7AF447B-A5E6-4FBF-9699-74B9F196D84B}"/>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48E0ECEB-3BE1-43B8-865B-A6713566CB1B}"/>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D7D855F-D1AA-474D-88D3-ECFB5AC46403}"/>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Tree>
    <p:extLst>
      <p:ext uri="{BB962C8B-B14F-4D97-AF65-F5344CB8AC3E}">
        <p14:creationId xmlns:p14="http://schemas.microsoft.com/office/powerpoint/2010/main" val="2536206358"/>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3">
    <p:bg>
      <p:bgPr>
        <a:solidFill>
          <a:schemeClr val="accent6">
            <a:alpha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1851819"/>
            <a:ext cx="3273091" cy="1439863"/>
          </a:xfrm>
        </p:spPr>
        <p:txBody>
          <a:bodyPr anchor="ctr"/>
          <a:lstStyle>
            <a:lvl1pPr>
              <a:defRPr>
                <a:solidFill>
                  <a:schemeClr val="bg1"/>
                </a:solidFill>
              </a:defRPr>
            </a:lvl1pPr>
          </a:lstStyle>
          <a:p>
            <a:r>
              <a:rPr lang="en-GB"/>
              <a:t>Click to add title for example Agenda</a:t>
            </a:r>
          </a:p>
        </p:txBody>
      </p:sp>
      <p:grpSp>
        <p:nvGrpSpPr>
          <p:cNvPr id="13" name="Graphic 19">
            <a:extLst>
              <a:ext uri="{FF2B5EF4-FFF2-40B4-BE49-F238E27FC236}">
                <a16:creationId xmlns:a16="http://schemas.microsoft.com/office/drawing/2014/main" id="{EDA775F8-93D1-4FFA-87A0-9FD0B3FBDB94}"/>
              </a:ext>
              <a:ext uri="{C183D7F6-B498-43B3-948B-1728B52AA6E4}">
                <adec:decorative xmlns:adec="http://schemas.microsoft.com/office/drawing/2017/decorative" val="1"/>
              </a:ext>
            </a:extLst>
          </p:cNvPr>
          <p:cNvGrpSpPr/>
          <p:nvPr userDrawn="1"/>
        </p:nvGrpSpPr>
        <p:grpSpPr>
          <a:xfrm>
            <a:off x="294595" y="4913727"/>
            <a:ext cx="487916" cy="81562"/>
            <a:chOff x="301852" y="4913727"/>
            <a:chExt cx="487916" cy="81562"/>
          </a:xfrm>
          <a:solidFill>
            <a:srgbClr val="C4C1BE"/>
          </a:solidFill>
        </p:grpSpPr>
        <p:sp>
          <p:nvSpPr>
            <p:cNvPr id="14" name="Freeform: Shape 13">
              <a:extLst>
                <a:ext uri="{FF2B5EF4-FFF2-40B4-BE49-F238E27FC236}">
                  <a16:creationId xmlns:a16="http://schemas.microsoft.com/office/drawing/2014/main" id="{F340C11A-D825-4DF3-93F8-40581FDAC183}"/>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8FFB176-1CF4-4A5F-A897-BED265EFDCB3}"/>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EC25D42A-D5B4-41E9-8289-8154A8B23529}"/>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852D4C7B-1666-4F0B-820E-FD7E5E80CDB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E5ED751D-AC71-4B28-AD95-3BFBCF1CBB11}"/>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8933515D-22FB-48AE-B3EC-6B3012D6971B}"/>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EC59BF82-4126-4E61-99F3-C18F433C1410}"/>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F58A76AB-BCD6-4D8A-8E88-47E2FF47F69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6109F58-C435-4269-AA12-0B2D094E008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781DD395-3A30-48BB-99BB-0E8389AB67E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8184B4E-02D1-4872-AA7C-AC7050359B8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5ECE8D9B-02DE-4693-B22C-53E063EF371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C55E902B-7746-45C1-9274-2F2EEE57D68D}"/>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F5CF3F5E-295F-4C68-90F6-11A90389786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DC52AACC-B621-43F6-8FE8-7D402D720786}"/>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8A812A30-ECCE-4CB5-8AFD-EBD106F2F0CB}"/>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D9E2C15A-FF9B-439D-B17B-42B5F5119CE8}"/>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7AF447B-A5E6-4FBF-9699-74B9F196D84B}"/>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48E0ECEB-3BE1-43B8-865B-A6713566CB1B}"/>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D7D855F-D1AA-474D-88D3-ECFB5AC46403}"/>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35" name="Dots">
            <a:extLst>
              <a:ext uri="{FF2B5EF4-FFF2-40B4-BE49-F238E27FC236}">
                <a16:creationId xmlns:a16="http://schemas.microsoft.com/office/drawing/2014/main" id="{7EB53862-94DA-442E-9BA3-F56AE08555A8}"/>
              </a:ext>
              <a:ext uri="{C183D7F6-B498-43B3-948B-1728B52AA6E4}">
                <adec:decorative xmlns:adec="http://schemas.microsoft.com/office/drawing/2017/decorative" val="1"/>
              </a:ext>
            </a:extLst>
          </p:cNvPr>
          <p:cNvSpPr/>
          <p:nvPr userDrawn="1"/>
        </p:nvSpPr>
        <p:spPr>
          <a:xfrm rot="16200000">
            <a:off x="7037018" y="276035"/>
            <a:ext cx="1793181" cy="184272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rgbClr val="E9EC6B"/>
          </a:solidFill>
          <a:ln w="4800" cap="flat">
            <a:noFill/>
            <a:prstDash val="solid"/>
            <a:miter/>
          </a:ln>
        </p:spPr>
        <p:txBody>
          <a:bodyPr rtlCol="0" anchor="ctr"/>
          <a:lstStyle/>
          <a:p>
            <a:endParaRPr lang="en-GB"/>
          </a:p>
        </p:txBody>
      </p:sp>
      <p:sp>
        <p:nvSpPr>
          <p:cNvPr id="8" name="Text Placeholder 7">
            <a:extLst>
              <a:ext uri="{FF2B5EF4-FFF2-40B4-BE49-F238E27FC236}">
                <a16:creationId xmlns:a16="http://schemas.microsoft.com/office/drawing/2014/main" id="{A993DDC7-6347-4E7C-80D6-CA23706A068E}"/>
              </a:ext>
            </a:extLst>
          </p:cNvPr>
          <p:cNvSpPr>
            <a:spLocks noGrp="1"/>
          </p:cNvSpPr>
          <p:nvPr>
            <p:ph type="body" sz="quarter" idx="13"/>
          </p:nvPr>
        </p:nvSpPr>
        <p:spPr>
          <a:xfrm>
            <a:off x="3887788" y="231774"/>
            <a:ext cx="3276600" cy="4680000"/>
          </a:xfrm>
        </p:spPr>
        <p:txBody>
          <a:bodyPr anchor="ctr"/>
          <a:lstStyle>
            <a:lvl1pPr marL="239713" indent="-239713">
              <a:buClr>
                <a:srgbClr val="E9EC6B"/>
              </a:buClr>
              <a:buFont typeface="+mj-lt"/>
              <a:buAutoNum type="arabicPeriod"/>
              <a:defRPr>
                <a:solidFill>
                  <a:schemeClr val="bg1"/>
                </a:solidFill>
              </a:defRPr>
            </a:lvl1pPr>
            <a:lvl2pPr marL="407988" indent="-173038">
              <a:buClr>
                <a:srgbClr val="E9EC6B"/>
              </a:buClr>
              <a:buFont typeface="+mj-lt"/>
              <a:buAutoNum type="arabicPeriod"/>
              <a:defRPr>
                <a:solidFill>
                  <a:schemeClr val="bg1"/>
                </a:solidFill>
              </a:defRPr>
            </a:lvl2pPr>
            <a:lvl3pPr marL="587375" indent="-174625">
              <a:buClr>
                <a:srgbClr val="E9EC6B"/>
              </a:buClr>
              <a:buFont typeface="+mj-lt"/>
              <a:buAutoNum type="arabicPeriod"/>
              <a:defRPr>
                <a:solidFill>
                  <a:schemeClr val="bg1"/>
                </a:solidFill>
              </a:defRPr>
            </a:lvl3pPr>
            <a:lvl4pPr marL="768350" indent="-188913">
              <a:buClr>
                <a:srgbClr val="E9EC6B"/>
              </a:buClr>
              <a:buFont typeface="+mj-lt"/>
              <a:buAutoNum type="arabicPeriod"/>
              <a:defRPr>
                <a:solidFill>
                  <a:schemeClr val="bg1"/>
                </a:solidFill>
              </a:defRPr>
            </a:lvl4pPr>
            <a:lvl5pPr marL="946150" indent="-177800">
              <a:buClr>
                <a:srgbClr val="E9EC6B"/>
              </a:buClr>
              <a:buFont typeface="+mj-lt"/>
              <a:buAutoNum type="arabicPeriod"/>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Date Placeholder 8">
            <a:extLst>
              <a:ext uri="{FF2B5EF4-FFF2-40B4-BE49-F238E27FC236}">
                <a16:creationId xmlns:a16="http://schemas.microsoft.com/office/drawing/2014/main" id="{7DC43ACE-919E-4F14-B57A-476B078BDADC}"/>
              </a:ext>
            </a:extLst>
          </p:cNvPr>
          <p:cNvSpPr>
            <a:spLocks noGrp="1"/>
          </p:cNvSpPr>
          <p:nvPr>
            <p:ph type="dt" sz="half" idx="14"/>
          </p:nvPr>
        </p:nvSpPr>
        <p:spPr/>
        <p:txBody>
          <a:bodyPr/>
          <a:lstStyle>
            <a:lvl1pPr>
              <a:defRPr>
                <a:solidFill>
                  <a:srgbClr val="C4C1BE"/>
                </a:solidFill>
              </a:defRPr>
            </a:lvl1pPr>
          </a:lstStyle>
          <a:p>
            <a:r>
              <a:rPr lang="en-US"/>
              <a:t>December 14, 2021</a:t>
            </a:r>
            <a:endParaRPr lang="en-GB"/>
          </a:p>
        </p:txBody>
      </p:sp>
      <p:sp>
        <p:nvSpPr>
          <p:cNvPr id="10" name="Footer Placeholder 9">
            <a:extLst>
              <a:ext uri="{FF2B5EF4-FFF2-40B4-BE49-F238E27FC236}">
                <a16:creationId xmlns:a16="http://schemas.microsoft.com/office/drawing/2014/main" id="{08C85202-0B59-48F2-8674-991A71F862D0}"/>
              </a:ext>
            </a:extLst>
          </p:cNvPr>
          <p:cNvSpPr>
            <a:spLocks noGrp="1"/>
          </p:cNvSpPr>
          <p:nvPr>
            <p:ph type="ftr" sz="quarter" idx="15"/>
          </p:nvPr>
        </p:nvSpPr>
        <p:spPr/>
        <p:txBody>
          <a:bodyPr/>
          <a:lstStyle>
            <a:lvl1pPr>
              <a:defRPr>
                <a:solidFill>
                  <a:srgbClr val="C4C1BE"/>
                </a:solidFill>
              </a:defRPr>
            </a:lvl1pPr>
          </a:lstStyle>
          <a:p>
            <a:r>
              <a:rPr lang="en-GB"/>
              <a:t>Public</a:t>
            </a:r>
          </a:p>
        </p:txBody>
      </p:sp>
      <p:sp>
        <p:nvSpPr>
          <p:cNvPr id="11" name="Slide Number Placeholder 10">
            <a:extLst>
              <a:ext uri="{FF2B5EF4-FFF2-40B4-BE49-F238E27FC236}">
                <a16:creationId xmlns:a16="http://schemas.microsoft.com/office/drawing/2014/main" id="{96C77536-C884-4A81-AE68-002872FF9735}"/>
              </a:ext>
            </a:extLst>
          </p:cNvPr>
          <p:cNvSpPr>
            <a:spLocks noGrp="1"/>
          </p:cNvSpPr>
          <p:nvPr>
            <p:ph type="sldNum" sz="quarter" idx="16"/>
          </p:nvPr>
        </p:nvSpPr>
        <p:spPr/>
        <p:txBody>
          <a:bodyPr/>
          <a:lstStyle>
            <a:lvl1pPr>
              <a:defRPr>
                <a:solidFill>
                  <a:srgbClr val="C4C1BE"/>
                </a:solidFill>
              </a:defRPr>
            </a:lvl1pPr>
          </a:lstStyle>
          <a:p>
            <a:fld id="{61E25E67-CBB9-434B-BBF7-0A5E970272B8}" type="slidenum">
              <a:rPr lang="en-GB" smtClean="0"/>
              <a:pPr/>
              <a:t>‹#›</a:t>
            </a:fld>
            <a:endParaRPr lang="en-GB"/>
          </a:p>
        </p:txBody>
      </p:sp>
    </p:spTree>
    <p:extLst>
      <p:ext uri="{BB962C8B-B14F-4D97-AF65-F5344CB8AC3E}">
        <p14:creationId xmlns:p14="http://schemas.microsoft.com/office/powerpoint/2010/main" val="3264498431"/>
      </p:ext>
    </p:extLst>
  </p:cSld>
  <p:clrMapOvr>
    <a:masterClrMapping/>
  </p:clrMapOvr>
  <p:extLst>
    <p:ext uri="{DCECCB84-F9BA-43D5-87BE-67443E8EF086}">
      <p15:sldGuideLst xmlns:p15="http://schemas.microsoft.com/office/powerpoint/2012/main">
        <p15:guide id="1" pos="2449">
          <p15:clr>
            <a:srgbClr val="FBAE40"/>
          </p15:clr>
        </p15:guide>
        <p15:guide id="3" pos="4513">
          <p15:clr>
            <a:srgbClr val="FBAE40"/>
          </p15:clr>
        </p15:guide>
        <p15:guide id="4" pos="2245">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hapter slide 4">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3924300" cy="1439863"/>
          </a:xfrm>
        </p:spPr>
        <p:txBody>
          <a:bodyPr/>
          <a:lstStyle>
            <a:lvl1pPr>
              <a:defRPr>
                <a:solidFill>
                  <a:schemeClr val="bg1"/>
                </a:solidFill>
              </a:defRPr>
            </a:lvl1pPr>
          </a:lstStyle>
          <a:p>
            <a:r>
              <a:rPr lang="en-US"/>
              <a:t>Click to add chapter number and title</a:t>
            </a:r>
          </a:p>
        </p:txBody>
      </p:sp>
      <p:sp>
        <p:nvSpPr>
          <p:cNvPr id="4" name="Date Placeholder 3"/>
          <p:cNvSpPr>
            <a:spLocks noGrp="1"/>
          </p:cNvSpPr>
          <p:nvPr>
            <p:ph type="dt" sz="half" idx="10"/>
          </p:nvPr>
        </p:nvSpPr>
        <p:spPr/>
        <p:txBody>
          <a:bodyPr/>
          <a:lstStyle>
            <a:lvl1pPr>
              <a:defRPr>
                <a:solidFill>
                  <a:srgbClr val="9994B1"/>
                </a:solidFill>
              </a:defRPr>
            </a:lvl1pPr>
          </a:lstStyle>
          <a:p>
            <a:r>
              <a:rPr lang="en-US"/>
              <a:t>December 14, 2021</a:t>
            </a:r>
          </a:p>
        </p:txBody>
      </p:sp>
      <p:sp>
        <p:nvSpPr>
          <p:cNvPr id="5" name="Footer Placeholder 4"/>
          <p:cNvSpPr>
            <a:spLocks noGrp="1"/>
          </p:cNvSpPr>
          <p:nvPr>
            <p:ph type="ftr" sz="quarter" idx="11"/>
          </p:nvPr>
        </p:nvSpPr>
        <p:spPr/>
        <p:txBody>
          <a:bodyPr/>
          <a:lstStyle>
            <a:lvl1pPr>
              <a:defRPr>
                <a:solidFill>
                  <a:srgbClr val="9994B1"/>
                </a:solidFill>
              </a:defRPr>
            </a:lvl1pPr>
          </a:lstStyle>
          <a:p>
            <a:r>
              <a:rPr lang="en-US"/>
              <a:t>Confidential</a:t>
            </a:r>
          </a:p>
        </p:txBody>
      </p:sp>
      <p:sp>
        <p:nvSpPr>
          <p:cNvPr id="6" name="Slide Number Placeholder 5"/>
          <p:cNvSpPr>
            <a:spLocks noGrp="1"/>
          </p:cNvSpPr>
          <p:nvPr>
            <p:ph type="sldNum" sz="quarter" idx="12"/>
          </p:nvPr>
        </p:nvSpPr>
        <p:spPr/>
        <p:txBody>
          <a:bodyPr/>
          <a:lstStyle>
            <a:lvl1pPr>
              <a:defRPr>
                <a:solidFill>
                  <a:srgbClr val="9994B1"/>
                </a:solidFill>
              </a:defRPr>
            </a:lvl1pPr>
          </a:lstStyle>
          <a:p>
            <a:fld id="{61E25E67-CBB9-434B-BBF7-0A5E970272B8}" type="slidenum">
              <a:rPr lang="en-US" smtClean="0"/>
              <a:pPr/>
              <a:t>‹#›</a:t>
            </a:fld>
            <a:endParaRPr lang="en-US"/>
          </a:p>
        </p:txBody>
      </p:sp>
      <p:grpSp>
        <p:nvGrpSpPr>
          <p:cNvPr id="13" name="Graphic 19">
            <a:extLst>
              <a:ext uri="{FF2B5EF4-FFF2-40B4-BE49-F238E27FC236}">
                <a16:creationId xmlns:a16="http://schemas.microsoft.com/office/drawing/2014/main" id="{EDA775F8-93D1-4FFA-87A0-9FD0B3FBDB94}"/>
              </a:ext>
            </a:extLst>
          </p:cNvPr>
          <p:cNvGrpSpPr/>
          <p:nvPr userDrawn="1"/>
        </p:nvGrpSpPr>
        <p:grpSpPr>
          <a:xfrm>
            <a:off x="294595" y="4913727"/>
            <a:ext cx="487916" cy="81562"/>
            <a:chOff x="301852" y="4913727"/>
            <a:chExt cx="487916" cy="81562"/>
          </a:xfrm>
          <a:solidFill>
            <a:srgbClr val="9994B1"/>
          </a:solidFill>
        </p:grpSpPr>
        <p:sp>
          <p:nvSpPr>
            <p:cNvPr id="14" name="Freeform: Shape 13">
              <a:extLst>
                <a:ext uri="{FF2B5EF4-FFF2-40B4-BE49-F238E27FC236}">
                  <a16:creationId xmlns:a16="http://schemas.microsoft.com/office/drawing/2014/main" id="{F340C11A-D825-4DF3-93F8-40581FDAC183}"/>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8FFB176-1CF4-4A5F-A897-BED265EFDCB3}"/>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EC25D42A-D5B4-41E9-8289-8154A8B23529}"/>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852D4C7B-1666-4F0B-820E-FD7E5E80CDB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E5ED751D-AC71-4B28-AD95-3BFBCF1CBB11}"/>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8933515D-22FB-48AE-B3EC-6B3012D6971B}"/>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EC59BF82-4126-4E61-99F3-C18F433C1410}"/>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F58A76AB-BCD6-4D8A-8E88-47E2FF47F69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6109F58-C435-4269-AA12-0B2D094E008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781DD395-3A30-48BB-99BB-0E8389AB67E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8184B4E-02D1-4872-AA7C-AC7050359B8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5ECE8D9B-02DE-4693-B22C-53E063EF371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C55E902B-7746-45C1-9274-2F2EEE57D68D}"/>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F5CF3F5E-295F-4C68-90F6-11A90389786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DC52AACC-B621-43F6-8FE8-7D402D720786}"/>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8A812A30-ECCE-4CB5-8AFD-EBD106F2F0CB}"/>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D9E2C15A-FF9B-439D-B17B-42B5F5119CE8}"/>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7AF447B-A5E6-4FBF-9699-74B9F196D84B}"/>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48E0ECEB-3BE1-43B8-865B-A6713566CB1B}"/>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D7D855F-D1AA-474D-88D3-ECFB5AC46403}"/>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Tree>
    <p:extLst>
      <p:ext uri="{BB962C8B-B14F-4D97-AF65-F5344CB8AC3E}">
        <p14:creationId xmlns:p14="http://schemas.microsoft.com/office/powerpoint/2010/main" val="717017603"/>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Chapter slide 5">
    <p:bg>
      <p:bgPr>
        <a:solidFill>
          <a:srgbClr val="EACBBB">
            <a:alpha val="25000"/>
          </a:srgbClr>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55AA8E6-7A46-4092-A3A7-300270FD1AF4}"/>
              </a:ext>
            </a:extLst>
          </p:cNvPr>
          <p:cNvSpPr>
            <a:spLocks noGrp="1"/>
          </p:cNvSpPr>
          <p:nvPr>
            <p:ph type="pic" sz="quarter" idx="13" hasCustomPrompt="1"/>
          </p:nvPr>
        </p:nvSpPr>
        <p:spPr>
          <a:xfrm>
            <a:off x="6113418" y="0"/>
            <a:ext cx="3030582" cy="5143500"/>
          </a:xfrm>
          <a:solidFill>
            <a:schemeClr val="bg1">
              <a:lumMod val="75000"/>
            </a:schemeClr>
          </a:solidFill>
        </p:spPr>
        <p:txBody>
          <a:bodyPr anchor="ctr"/>
          <a:lstStyle>
            <a:lvl1pPr marL="0" indent="0" algn="ctr">
              <a:buNone/>
              <a:defRPr>
                <a:solidFill>
                  <a:schemeClr val="bg1"/>
                </a:solidFill>
              </a:defRPr>
            </a:lvl1pPr>
          </a:lstStyle>
          <a:p>
            <a:pPr marL="0" marR="0" lvl="0" indent="0" algn="ctr"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picture</a:t>
            </a:r>
          </a:p>
        </p:txBody>
      </p:sp>
      <p:sp>
        <p:nvSpPr>
          <p:cNvPr id="2" name="Title 1"/>
          <p:cNvSpPr>
            <a:spLocks noGrp="1"/>
          </p:cNvSpPr>
          <p:nvPr>
            <p:ph type="title" hasCustomPrompt="1"/>
          </p:nvPr>
        </p:nvSpPr>
        <p:spPr>
          <a:xfrm>
            <a:off x="287338" y="231774"/>
            <a:ext cx="3924300" cy="1439863"/>
          </a:xfrm>
        </p:spPr>
        <p:txBody>
          <a:bodyPr/>
          <a:lstStyle>
            <a:lvl1pPr>
              <a:defRPr/>
            </a:lvl1pPr>
          </a:lstStyle>
          <a:p>
            <a:r>
              <a:rPr lang="en-US"/>
              <a:t>Click to add chapter number and title</a:t>
            </a:r>
          </a:p>
        </p:txBody>
      </p:sp>
      <p:sp>
        <p:nvSpPr>
          <p:cNvPr id="4" name="Date Placeholder 3"/>
          <p:cNvSpPr>
            <a:spLocks noGrp="1"/>
          </p:cNvSpPr>
          <p:nvPr>
            <p:ph type="dt" sz="half" idx="10"/>
          </p:nvPr>
        </p:nvSpPr>
        <p:spPr>
          <a:xfrm>
            <a:off x="7191564" y="4875766"/>
            <a:ext cx="1291279" cy="129382"/>
          </a:xfrm>
        </p:spPr>
        <p:txBody>
          <a:bodyPr/>
          <a:lstStyle>
            <a:lvl1pPr>
              <a:defRPr>
                <a:solidFill>
                  <a:schemeClr val="bg1"/>
                </a:solidFill>
              </a:defRPr>
            </a:lvl1pPr>
          </a:lstStyle>
          <a:p>
            <a:r>
              <a:rPr lang="en-US"/>
              <a:t>December 14, 2021</a:t>
            </a:r>
          </a:p>
        </p:txBody>
      </p:sp>
      <p:sp>
        <p:nvSpPr>
          <p:cNvPr id="5" name="Footer Placeholder 4"/>
          <p:cNvSpPr>
            <a:spLocks noGrp="1"/>
          </p:cNvSpPr>
          <p:nvPr>
            <p:ph type="ftr" sz="quarter" idx="11"/>
          </p:nvPr>
        </p:nvSpPr>
        <p:spPr/>
        <p:txBody>
          <a:bodyPr/>
          <a:lstStyle>
            <a:lvl1pPr>
              <a:defRPr>
                <a:solidFill>
                  <a:srgbClr val="A9A9A9"/>
                </a:solidFill>
              </a:defRPr>
            </a:lvl1pPr>
          </a:lstStyle>
          <a:p>
            <a:r>
              <a:rPr lang="en-US"/>
              <a:t>Confidential</a:t>
            </a:r>
          </a:p>
        </p:txBody>
      </p:sp>
      <p:sp>
        <p:nvSpPr>
          <p:cNvPr id="6" name="Slide Number Placeholder 5"/>
          <p:cNvSpPr>
            <a:spLocks noGrp="1"/>
          </p:cNvSpPr>
          <p:nvPr>
            <p:ph type="sldNum" sz="quarter" idx="12"/>
          </p:nvPr>
        </p:nvSpPr>
        <p:spPr>
          <a:xfrm>
            <a:off x="8529077" y="4875766"/>
            <a:ext cx="316567" cy="129382"/>
          </a:xfrm>
        </p:spPr>
        <p:txBody>
          <a:bodyPr/>
          <a:lstStyle>
            <a:lvl1pPr>
              <a:defRPr>
                <a:solidFill>
                  <a:schemeClr val="bg1"/>
                </a:solidFill>
              </a:defRPr>
            </a:lvl1pPr>
          </a:lstStyle>
          <a:p>
            <a:fld id="{61E25E67-CBB9-434B-BBF7-0A5E970272B8}" type="slidenum">
              <a:rPr lang="en-US" smtClean="0"/>
              <a:pPr/>
              <a:t>‹#›</a:t>
            </a:fld>
            <a:endParaRPr lang="en-US"/>
          </a:p>
        </p:txBody>
      </p:sp>
      <p:grpSp>
        <p:nvGrpSpPr>
          <p:cNvPr id="13" name="Graphic 19">
            <a:extLst>
              <a:ext uri="{FF2B5EF4-FFF2-40B4-BE49-F238E27FC236}">
                <a16:creationId xmlns:a16="http://schemas.microsoft.com/office/drawing/2014/main" id="{EDA775F8-93D1-4FFA-87A0-9FD0B3FBDB94}"/>
              </a:ext>
            </a:extLst>
          </p:cNvPr>
          <p:cNvGrpSpPr/>
          <p:nvPr userDrawn="1"/>
        </p:nvGrpSpPr>
        <p:grpSpPr>
          <a:xfrm>
            <a:off x="294595" y="4913727"/>
            <a:ext cx="487916" cy="81562"/>
            <a:chOff x="301852" y="4913727"/>
            <a:chExt cx="487916" cy="81562"/>
          </a:xfrm>
          <a:solidFill>
            <a:srgbClr val="A9A9A9"/>
          </a:solidFill>
        </p:grpSpPr>
        <p:sp>
          <p:nvSpPr>
            <p:cNvPr id="14" name="Freeform: Shape 13">
              <a:extLst>
                <a:ext uri="{FF2B5EF4-FFF2-40B4-BE49-F238E27FC236}">
                  <a16:creationId xmlns:a16="http://schemas.microsoft.com/office/drawing/2014/main" id="{F340C11A-D825-4DF3-93F8-40581FDAC183}"/>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8FFB176-1CF4-4A5F-A897-BED265EFDCB3}"/>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EC25D42A-D5B4-41E9-8289-8154A8B23529}"/>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852D4C7B-1666-4F0B-820E-FD7E5E80CDB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E5ED751D-AC71-4B28-AD95-3BFBCF1CBB11}"/>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8933515D-22FB-48AE-B3EC-6B3012D6971B}"/>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EC59BF82-4126-4E61-99F3-C18F433C1410}"/>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F58A76AB-BCD6-4D8A-8E88-47E2FF47F69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6109F58-C435-4269-AA12-0B2D094E008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781DD395-3A30-48BB-99BB-0E8389AB67E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8184B4E-02D1-4872-AA7C-AC7050359B8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5ECE8D9B-02DE-4693-B22C-53E063EF371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C55E902B-7746-45C1-9274-2F2EEE57D68D}"/>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F5CF3F5E-295F-4C68-90F6-11A90389786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DC52AACC-B621-43F6-8FE8-7D402D720786}"/>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8A812A30-ECCE-4CB5-8AFD-EBD106F2F0CB}"/>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D9E2C15A-FF9B-439D-B17B-42B5F5119CE8}"/>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7AF447B-A5E6-4FBF-9699-74B9F196D84B}"/>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48E0ECEB-3BE1-43B8-865B-A6713566CB1B}"/>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D7D855F-D1AA-474D-88D3-ECFB5AC46403}"/>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Tree>
    <p:extLst>
      <p:ext uri="{BB962C8B-B14F-4D97-AF65-F5344CB8AC3E}">
        <p14:creationId xmlns:p14="http://schemas.microsoft.com/office/powerpoint/2010/main" val="3454225060"/>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2449">
          <p15:clr>
            <a:srgbClr val="FBAE40"/>
          </p15:clr>
        </p15:guide>
        <p15:guide id="2" pos="2653">
          <p15:clr>
            <a:srgbClr val="FBAE40"/>
          </p15:clr>
        </p15:guide>
        <p15:guide id="3" pos="3696">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hapter slide 6">
    <p:bg>
      <p:bgPr>
        <a:solidFill>
          <a:schemeClr val="tx2"/>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55AA8E6-7A46-4092-A3A7-300270FD1AF4}"/>
              </a:ext>
            </a:extLst>
          </p:cNvPr>
          <p:cNvSpPr>
            <a:spLocks noGrp="1"/>
          </p:cNvSpPr>
          <p:nvPr>
            <p:ph type="pic" sz="quarter" idx="13" hasCustomPrompt="1"/>
          </p:nvPr>
        </p:nvSpPr>
        <p:spPr>
          <a:xfrm>
            <a:off x="6113418" y="0"/>
            <a:ext cx="3030582" cy="5143500"/>
          </a:xfrm>
          <a:solidFill>
            <a:schemeClr val="bg1">
              <a:lumMod val="75000"/>
            </a:schemeClr>
          </a:solidFill>
        </p:spPr>
        <p:txBody>
          <a:bodyPr anchor="ctr"/>
          <a:lstStyle>
            <a:lvl1pPr marL="0" indent="0" algn="ctr">
              <a:buNone/>
              <a:defRPr>
                <a:solidFill>
                  <a:schemeClr val="bg1"/>
                </a:solidFill>
              </a:defRPr>
            </a:lvl1pPr>
          </a:lstStyle>
          <a:p>
            <a:pPr marL="0" marR="0" lvl="0" indent="0" algn="ctr"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picture</a:t>
            </a:r>
          </a:p>
        </p:txBody>
      </p:sp>
      <p:sp>
        <p:nvSpPr>
          <p:cNvPr id="2" name="Title 1"/>
          <p:cNvSpPr>
            <a:spLocks noGrp="1"/>
          </p:cNvSpPr>
          <p:nvPr>
            <p:ph type="title" hasCustomPrompt="1"/>
          </p:nvPr>
        </p:nvSpPr>
        <p:spPr>
          <a:xfrm>
            <a:off x="287338" y="231774"/>
            <a:ext cx="3924300" cy="1439863"/>
          </a:xfrm>
        </p:spPr>
        <p:txBody>
          <a:bodyPr/>
          <a:lstStyle>
            <a:lvl1pPr>
              <a:defRPr>
                <a:solidFill>
                  <a:schemeClr val="bg1"/>
                </a:solidFill>
              </a:defRPr>
            </a:lvl1pPr>
          </a:lstStyle>
          <a:p>
            <a:r>
              <a:rPr lang="en-US"/>
              <a:t>Click to add chapter number and title</a:t>
            </a:r>
          </a:p>
        </p:txBody>
      </p:sp>
      <p:sp>
        <p:nvSpPr>
          <p:cNvPr id="4" name="Date Placeholder 3"/>
          <p:cNvSpPr>
            <a:spLocks noGrp="1"/>
          </p:cNvSpPr>
          <p:nvPr>
            <p:ph type="dt" sz="half" idx="10"/>
          </p:nvPr>
        </p:nvSpPr>
        <p:spPr>
          <a:xfrm>
            <a:off x="7202323" y="4875766"/>
            <a:ext cx="1291279" cy="129382"/>
          </a:xfrm>
        </p:spPr>
        <p:txBody>
          <a:bodyPr/>
          <a:lstStyle>
            <a:lvl1pPr>
              <a:defRPr>
                <a:solidFill>
                  <a:schemeClr val="bg1"/>
                </a:solidFill>
              </a:defRPr>
            </a:lvl1pPr>
          </a:lstStyle>
          <a:p>
            <a:r>
              <a:rPr lang="en-US"/>
              <a:t>December 14, 2021</a:t>
            </a:r>
          </a:p>
        </p:txBody>
      </p:sp>
      <p:sp>
        <p:nvSpPr>
          <p:cNvPr id="5" name="Footer Placeholder 4"/>
          <p:cNvSpPr>
            <a:spLocks noGrp="1"/>
          </p:cNvSpPr>
          <p:nvPr>
            <p:ph type="ftr" sz="quarter" idx="11"/>
          </p:nvPr>
        </p:nvSpPr>
        <p:spPr/>
        <p:txBody>
          <a:bodyPr/>
          <a:lstStyle>
            <a:lvl1pPr>
              <a:defRPr>
                <a:solidFill>
                  <a:srgbClr val="9994B1"/>
                </a:solidFill>
              </a:defRPr>
            </a:lvl1pPr>
          </a:lstStyle>
          <a:p>
            <a:r>
              <a:rPr lang="en-US"/>
              <a:t>Confidential</a:t>
            </a:r>
          </a:p>
        </p:txBody>
      </p:sp>
      <p:sp>
        <p:nvSpPr>
          <p:cNvPr id="6" name="Slide Number Placeholder 5"/>
          <p:cNvSpPr>
            <a:spLocks noGrp="1"/>
          </p:cNvSpPr>
          <p:nvPr>
            <p:ph type="sldNum" sz="quarter" idx="12"/>
          </p:nvPr>
        </p:nvSpPr>
        <p:spPr>
          <a:xfrm>
            <a:off x="8539836" y="4875766"/>
            <a:ext cx="316567" cy="129382"/>
          </a:xfrm>
        </p:spPr>
        <p:txBody>
          <a:bodyPr/>
          <a:lstStyle>
            <a:lvl1pPr>
              <a:defRPr>
                <a:solidFill>
                  <a:schemeClr val="bg1"/>
                </a:solidFill>
              </a:defRPr>
            </a:lvl1pPr>
          </a:lstStyle>
          <a:p>
            <a:fld id="{61E25E67-CBB9-434B-BBF7-0A5E970272B8}" type="slidenum">
              <a:rPr lang="en-US" smtClean="0"/>
              <a:pPr/>
              <a:t>‹#›</a:t>
            </a:fld>
            <a:endParaRPr lang="en-US"/>
          </a:p>
        </p:txBody>
      </p:sp>
      <p:grpSp>
        <p:nvGrpSpPr>
          <p:cNvPr id="13" name="Graphic 19">
            <a:extLst>
              <a:ext uri="{FF2B5EF4-FFF2-40B4-BE49-F238E27FC236}">
                <a16:creationId xmlns:a16="http://schemas.microsoft.com/office/drawing/2014/main" id="{EDA775F8-93D1-4FFA-87A0-9FD0B3FBDB94}"/>
              </a:ext>
            </a:extLst>
          </p:cNvPr>
          <p:cNvGrpSpPr/>
          <p:nvPr userDrawn="1"/>
        </p:nvGrpSpPr>
        <p:grpSpPr>
          <a:xfrm>
            <a:off x="294595" y="4913727"/>
            <a:ext cx="487916" cy="81562"/>
            <a:chOff x="301852" y="4913727"/>
            <a:chExt cx="487916" cy="81562"/>
          </a:xfrm>
          <a:solidFill>
            <a:srgbClr val="9994B1"/>
          </a:solidFill>
        </p:grpSpPr>
        <p:sp>
          <p:nvSpPr>
            <p:cNvPr id="14" name="Freeform: Shape 13">
              <a:extLst>
                <a:ext uri="{FF2B5EF4-FFF2-40B4-BE49-F238E27FC236}">
                  <a16:creationId xmlns:a16="http://schemas.microsoft.com/office/drawing/2014/main" id="{F340C11A-D825-4DF3-93F8-40581FDAC183}"/>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C8FFB176-1CF4-4A5F-A897-BED265EFDCB3}"/>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EC25D42A-D5B4-41E9-8289-8154A8B23529}"/>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852D4C7B-1666-4F0B-820E-FD7E5E80CDB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E5ED751D-AC71-4B28-AD95-3BFBCF1CBB11}"/>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8933515D-22FB-48AE-B3EC-6B3012D6971B}"/>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EC59BF82-4126-4E61-99F3-C18F433C1410}"/>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F58A76AB-BCD6-4D8A-8E88-47E2FF47F69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56109F58-C435-4269-AA12-0B2D094E008B}"/>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781DD395-3A30-48BB-99BB-0E8389AB67E3}"/>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8184B4E-02D1-4872-AA7C-AC7050359B88}"/>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5ECE8D9B-02DE-4693-B22C-53E063EF371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C55E902B-7746-45C1-9274-2F2EEE57D68D}"/>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F5CF3F5E-295F-4C68-90F6-11A90389786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DC52AACC-B621-43F6-8FE8-7D402D720786}"/>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8A812A30-ECCE-4CB5-8AFD-EBD106F2F0CB}"/>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D9E2C15A-FF9B-439D-B17B-42B5F5119CE8}"/>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7AF447B-A5E6-4FBF-9699-74B9F196D84B}"/>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48E0ECEB-3BE1-43B8-865B-A6713566CB1B}"/>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D7D855F-D1AA-474D-88D3-ECFB5AC46403}"/>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Tree>
    <p:extLst>
      <p:ext uri="{BB962C8B-B14F-4D97-AF65-F5344CB8AC3E}">
        <p14:creationId xmlns:p14="http://schemas.microsoft.com/office/powerpoint/2010/main" val="1795070672"/>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guide id="4" pos="3696">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Speakers slide 3">
    <p:bg>
      <p:bgPr>
        <a:solidFill>
          <a:schemeClr val="accent3">
            <a:alpha val="25000"/>
          </a:schemeClr>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1053A396-A4E8-411D-9AC4-A95D53FA725A}"/>
              </a:ext>
            </a:extLst>
          </p:cNvPr>
          <p:cNvSpPr>
            <a:spLocks noGrp="1"/>
          </p:cNvSpPr>
          <p:nvPr>
            <p:ph type="ctrTitle" hasCustomPrompt="1"/>
          </p:nvPr>
        </p:nvSpPr>
        <p:spPr>
          <a:xfrm>
            <a:off x="287338" y="231776"/>
            <a:ext cx="4392923" cy="1882203"/>
          </a:xfrm>
        </p:spPr>
        <p:txBody>
          <a:bodyPr anchor="b"/>
          <a:lstStyle>
            <a:lvl1pPr algn="l">
              <a:defRPr sz="4400" b="0">
                <a:solidFill>
                  <a:schemeClr val="tx2"/>
                </a:solidFill>
              </a:defRPr>
            </a:lvl1pPr>
          </a:lstStyle>
          <a:p>
            <a:r>
              <a:rPr lang="en-US"/>
              <a:t>Speakers name</a:t>
            </a:r>
          </a:p>
        </p:txBody>
      </p:sp>
      <p:sp>
        <p:nvSpPr>
          <p:cNvPr id="35" name="Subtitle 2">
            <a:extLst>
              <a:ext uri="{FF2B5EF4-FFF2-40B4-BE49-F238E27FC236}">
                <a16:creationId xmlns:a16="http://schemas.microsoft.com/office/drawing/2014/main" id="{0A3928A5-23A9-42AB-BE2A-254DDB2EE1F6}"/>
              </a:ext>
            </a:extLst>
          </p:cNvPr>
          <p:cNvSpPr>
            <a:spLocks noGrp="1"/>
          </p:cNvSpPr>
          <p:nvPr>
            <p:ph type="subTitle" idx="1" hasCustomPrompt="1"/>
          </p:nvPr>
        </p:nvSpPr>
        <p:spPr>
          <a:xfrm>
            <a:off x="287338" y="2130373"/>
            <a:ext cx="4392923" cy="1008000"/>
          </a:xfrm>
        </p:spPr>
        <p:txBody>
          <a:bodyPr>
            <a:noAutofit/>
          </a:bodyPr>
          <a:lstStyle>
            <a:lvl1pPr marL="0" indent="0" algn="l">
              <a:buNone/>
              <a:defRPr sz="1600" b="0">
                <a:solidFill>
                  <a:srgbClr val="655B54"/>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role title</a:t>
            </a:r>
          </a:p>
        </p:txBody>
      </p:sp>
      <p:grpSp>
        <p:nvGrpSpPr>
          <p:cNvPr id="34" name="Graphic 19">
            <a:extLst>
              <a:ext uri="{FF2B5EF4-FFF2-40B4-BE49-F238E27FC236}">
                <a16:creationId xmlns:a16="http://schemas.microsoft.com/office/drawing/2014/main" id="{30CCF508-8A96-414E-9404-07DB1BC11164}"/>
              </a:ext>
            </a:extLst>
          </p:cNvPr>
          <p:cNvGrpSpPr/>
          <p:nvPr userDrawn="1"/>
        </p:nvGrpSpPr>
        <p:grpSpPr>
          <a:xfrm>
            <a:off x="294595" y="4913727"/>
            <a:ext cx="487916" cy="81562"/>
            <a:chOff x="301852" y="4913727"/>
            <a:chExt cx="487916" cy="81562"/>
          </a:xfrm>
          <a:solidFill>
            <a:srgbClr val="9994B1"/>
          </a:solidFill>
        </p:grpSpPr>
        <p:sp>
          <p:nvSpPr>
            <p:cNvPr id="37" name="Freeform: Shape 36">
              <a:extLst>
                <a:ext uri="{FF2B5EF4-FFF2-40B4-BE49-F238E27FC236}">
                  <a16:creationId xmlns:a16="http://schemas.microsoft.com/office/drawing/2014/main" id="{FF07F829-F6FC-4DF2-90CA-7E0E05E129F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6C99CDAA-6B26-4696-95A7-75B99CF0A8D5}"/>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749E2DEE-F59C-4F32-839F-23EF943860C6}"/>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34FECE93-C406-440F-B693-95442BB2B39D}"/>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92779207-3649-4476-B022-010AD1C8527D}"/>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8F519B0A-0299-483D-BAFF-7DB63D01CAF8}"/>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12CBB9F8-0686-4E84-A9E1-C36C0BFC789A}"/>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2A0F79D2-7F6D-4A6C-99C4-1197C1C96A4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725792C8-2B0A-4D38-8872-2BA9859CC20C}"/>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1C6C7FB1-D6C2-4132-87FD-770849F63E7A}"/>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3A97DBC4-3087-4BF9-837F-611C44A4C982}"/>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48" name="Freeform: Shape 47">
              <a:extLst>
                <a:ext uri="{FF2B5EF4-FFF2-40B4-BE49-F238E27FC236}">
                  <a16:creationId xmlns:a16="http://schemas.microsoft.com/office/drawing/2014/main" id="{BA90523E-2EEF-4C47-8A8E-75151ECB51E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49" name="Freeform: Shape 48">
              <a:extLst>
                <a:ext uri="{FF2B5EF4-FFF2-40B4-BE49-F238E27FC236}">
                  <a16:creationId xmlns:a16="http://schemas.microsoft.com/office/drawing/2014/main" id="{8AF56317-AA4A-4D20-98E3-07A50B1DB919}"/>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50" name="Freeform: Shape 49">
              <a:extLst>
                <a:ext uri="{FF2B5EF4-FFF2-40B4-BE49-F238E27FC236}">
                  <a16:creationId xmlns:a16="http://schemas.microsoft.com/office/drawing/2014/main" id="{A9E2A8E1-D8EA-4D9A-BF79-BBC3C8319030}"/>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51" name="Freeform: Shape 50">
              <a:extLst>
                <a:ext uri="{FF2B5EF4-FFF2-40B4-BE49-F238E27FC236}">
                  <a16:creationId xmlns:a16="http://schemas.microsoft.com/office/drawing/2014/main" id="{759C028A-6019-4F31-98BF-64BCC56D005C}"/>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8E578A76-37FF-465B-A2F8-022311982319}"/>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53" name="Freeform: Shape 52">
              <a:extLst>
                <a:ext uri="{FF2B5EF4-FFF2-40B4-BE49-F238E27FC236}">
                  <a16:creationId xmlns:a16="http://schemas.microsoft.com/office/drawing/2014/main" id="{FA3D30F8-66D8-42FE-A00A-CBC30A14DA93}"/>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D47D2386-F1CE-4D5D-A178-537E05B7FAA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956E0BFB-980D-49F4-BE48-1D88A88AADB8}"/>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56" name="Freeform: Shape 55">
              <a:extLst>
                <a:ext uri="{FF2B5EF4-FFF2-40B4-BE49-F238E27FC236}">
                  <a16:creationId xmlns:a16="http://schemas.microsoft.com/office/drawing/2014/main" id="{AB7FACB1-263A-42DA-8964-252FBF1B7141}"/>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4" name="Date Placeholder 3">
            <a:extLst>
              <a:ext uri="{FF2B5EF4-FFF2-40B4-BE49-F238E27FC236}">
                <a16:creationId xmlns:a16="http://schemas.microsoft.com/office/drawing/2014/main" id="{D5A9B3A4-EC1D-48FE-AA9D-498A39DEE645}"/>
              </a:ext>
            </a:extLst>
          </p:cNvPr>
          <p:cNvSpPr>
            <a:spLocks noGrp="1"/>
          </p:cNvSpPr>
          <p:nvPr>
            <p:ph type="dt" sz="half" idx="10"/>
          </p:nvPr>
        </p:nvSpPr>
        <p:spPr/>
        <p:txBody>
          <a:bodyPr/>
          <a:lstStyle>
            <a:lvl1pPr>
              <a:defRPr>
                <a:solidFill>
                  <a:srgbClr val="9994B1"/>
                </a:solidFill>
              </a:defRPr>
            </a:lvl1pPr>
          </a:lstStyle>
          <a:p>
            <a:r>
              <a:rPr lang="en-US"/>
              <a:t>December 14, 2021</a:t>
            </a:r>
          </a:p>
        </p:txBody>
      </p:sp>
      <p:sp>
        <p:nvSpPr>
          <p:cNvPr id="5" name="Footer Placeholder 4">
            <a:extLst>
              <a:ext uri="{FF2B5EF4-FFF2-40B4-BE49-F238E27FC236}">
                <a16:creationId xmlns:a16="http://schemas.microsoft.com/office/drawing/2014/main" id="{7DB2D188-24CD-4318-B9F6-CDB0F6DA71DC}"/>
              </a:ext>
            </a:extLst>
          </p:cNvPr>
          <p:cNvSpPr>
            <a:spLocks noGrp="1"/>
          </p:cNvSpPr>
          <p:nvPr>
            <p:ph type="ftr" sz="quarter" idx="11"/>
          </p:nvPr>
        </p:nvSpPr>
        <p:spPr/>
        <p:txBody>
          <a:bodyPr/>
          <a:lstStyle>
            <a:lvl1pPr>
              <a:defRPr>
                <a:solidFill>
                  <a:srgbClr val="9994B1"/>
                </a:solidFill>
              </a:defRPr>
            </a:lvl1pPr>
          </a:lstStyle>
          <a:p>
            <a:r>
              <a:rPr lang="en-US"/>
              <a:t>Confidential</a:t>
            </a:r>
          </a:p>
        </p:txBody>
      </p:sp>
      <p:sp>
        <p:nvSpPr>
          <p:cNvPr id="6" name="Slide Number Placeholder 5">
            <a:extLst>
              <a:ext uri="{FF2B5EF4-FFF2-40B4-BE49-F238E27FC236}">
                <a16:creationId xmlns:a16="http://schemas.microsoft.com/office/drawing/2014/main" id="{387CCF62-5A96-461B-B8BA-E249CAEFFB4F}"/>
              </a:ext>
            </a:extLst>
          </p:cNvPr>
          <p:cNvSpPr>
            <a:spLocks noGrp="1"/>
          </p:cNvSpPr>
          <p:nvPr>
            <p:ph type="sldNum" sz="quarter" idx="12"/>
          </p:nvPr>
        </p:nvSpPr>
        <p:spPr/>
        <p:txBody>
          <a:bodyPr/>
          <a:lstStyle>
            <a:lvl1pPr>
              <a:defRPr>
                <a:solidFill>
                  <a:srgbClr val="9994B1"/>
                </a:solidFill>
              </a:defRPr>
            </a:lvl1pPr>
          </a:lstStyle>
          <a:p>
            <a:fld id="{61E25E67-CBB9-434B-BBF7-0A5E970272B8}" type="slidenum">
              <a:rPr lang="en-US" smtClean="0"/>
              <a:pPr/>
              <a:t>‹#›</a:t>
            </a:fld>
            <a:endParaRPr lang="en-US"/>
          </a:p>
        </p:txBody>
      </p:sp>
      <p:sp>
        <p:nvSpPr>
          <p:cNvPr id="32" name="Picture Placeholder 62">
            <a:extLst>
              <a:ext uri="{FF2B5EF4-FFF2-40B4-BE49-F238E27FC236}">
                <a16:creationId xmlns:a16="http://schemas.microsoft.com/office/drawing/2014/main" id="{51DD727F-E43F-4B84-9AF0-3AE3A5A8C39E}"/>
              </a:ext>
            </a:extLst>
          </p:cNvPr>
          <p:cNvSpPr>
            <a:spLocks noGrp="1"/>
          </p:cNvSpPr>
          <p:nvPr>
            <p:ph type="pic" sz="quarter" idx="14" hasCustomPrompt="1"/>
          </p:nvPr>
        </p:nvSpPr>
        <p:spPr>
          <a:xfrm>
            <a:off x="5915025" y="1050925"/>
            <a:ext cx="2524125" cy="3338513"/>
          </a:xfrm>
          <a:prstGeom prst="rect">
            <a:avLst/>
          </a:prstGeom>
          <a:solidFill>
            <a:schemeClr val="bg1">
              <a:lumMod val="75000"/>
            </a:schemeClr>
          </a:solidFill>
        </p:spPr>
        <p:txBody>
          <a:bodyPr wrap="square" anchor="ctr">
            <a:noAutofit/>
          </a:bodyPr>
          <a:lstStyle>
            <a:lvl1pPr marL="0" indent="0" algn="ctr">
              <a:buNone/>
              <a:defRPr sz="1200">
                <a:solidFill>
                  <a:schemeClr val="bg1"/>
                </a:solidFill>
              </a:defRPr>
            </a:lvl1pPr>
          </a:lstStyle>
          <a:p>
            <a:r>
              <a:rPr lang="en-US"/>
              <a:t>Click to add picture</a:t>
            </a:r>
          </a:p>
        </p:txBody>
      </p:sp>
    </p:spTree>
    <p:extLst>
      <p:ext uri="{BB962C8B-B14F-4D97-AF65-F5344CB8AC3E}">
        <p14:creationId xmlns:p14="http://schemas.microsoft.com/office/powerpoint/2010/main" val="5229360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363">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Speakers slide 4">
    <p:bg>
      <p:bgPr>
        <a:solidFill>
          <a:schemeClr val="tx2"/>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1053A396-A4E8-411D-9AC4-A95D53FA725A}"/>
              </a:ext>
            </a:extLst>
          </p:cNvPr>
          <p:cNvSpPr>
            <a:spLocks noGrp="1"/>
          </p:cNvSpPr>
          <p:nvPr>
            <p:ph type="ctrTitle" hasCustomPrompt="1"/>
          </p:nvPr>
        </p:nvSpPr>
        <p:spPr>
          <a:xfrm>
            <a:off x="287338" y="231776"/>
            <a:ext cx="4392923" cy="1882203"/>
          </a:xfrm>
        </p:spPr>
        <p:txBody>
          <a:bodyPr anchor="b"/>
          <a:lstStyle>
            <a:lvl1pPr algn="l">
              <a:defRPr sz="4400" b="0">
                <a:solidFill>
                  <a:schemeClr val="bg1"/>
                </a:solidFill>
              </a:defRPr>
            </a:lvl1pPr>
          </a:lstStyle>
          <a:p>
            <a:r>
              <a:rPr lang="en-US"/>
              <a:t>Speakers name</a:t>
            </a:r>
          </a:p>
        </p:txBody>
      </p:sp>
      <p:sp>
        <p:nvSpPr>
          <p:cNvPr id="35" name="Subtitle 2">
            <a:extLst>
              <a:ext uri="{FF2B5EF4-FFF2-40B4-BE49-F238E27FC236}">
                <a16:creationId xmlns:a16="http://schemas.microsoft.com/office/drawing/2014/main" id="{0A3928A5-23A9-42AB-BE2A-254DDB2EE1F6}"/>
              </a:ext>
            </a:extLst>
          </p:cNvPr>
          <p:cNvSpPr>
            <a:spLocks noGrp="1"/>
          </p:cNvSpPr>
          <p:nvPr>
            <p:ph type="subTitle" idx="1" hasCustomPrompt="1"/>
          </p:nvPr>
        </p:nvSpPr>
        <p:spPr>
          <a:xfrm>
            <a:off x="287338" y="2130373"/>
            <a:ext cx="4392923" cy="1008000"/>
          </a:xfrm>
        </p:spPr>
        <p:txBody>
          <a:bodyPr>
            <a:noAutofit/>
          </a:bodyPr>
          <a:lstStyle>
            <a:lvl1pPr marL="0" indent="0" algn="l">
              <a:buNone/>
              <a:defRPr sz="1600" b="0">
                <a:solidFill>
                  <a:srgbClr val="EACBBB"/>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role title</a:t>
            </a:r>
          </a:p>
        </p:txBody>
      </p:sp>
      <p:grpSp>
        <p:nvGrpSpPr>
          <p:cNvPr id="34" name="Graphic 19">
            <a:extLst>
              <a:ext uri="{FF2B5EF4-FFF2-40B4-BE49-F238E27FC236}">
                <a16:creationId xmlns:a16="http://schemas.microsoft.com/office/drawing/2014/main" id="{30CCF508-8A96-414E-9404-07DB1BC11164}"/>
              </a:ext>
            </a:extLst>
          </p:cNvPr>
          <p:cNvGrpSpPr/>
          <p:nvPr userDrawn="1"/>
        </p:nvGrpSpPr>
        <p:grpSpPr>
          <a:xfrm>
            <a:off x="294595" y="4913727"/>
            <a:ext cx="487916" cy="81562"/>
            <a:chOff x="301852" y="4913727"/>
            <a:chExt cx="487916" cy="81562"/>
          </a:xfrm>
          <a:solidFill>
            <a:srgbClr val="9994B1"/>
          </a:solidFill>
        </p:grpSpPr>
        <p:sp>
          <p:nvSpPr>
            <p:cNvPr id="37" name="Freeform: Shape 36">
              <a:extLst>
                <a:ext uri="{FF2B5EF4-FFF2-40B4-BE49-F238E27FC236}">
                  <a16:creationId xmlns:a16="http://schemas.microsoft.com/office/drawing/2014/main" id="{FF07F829-F6FC-4DF2-90CA-7E0E05E129F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6C99CDAA-6B26-4696-95A7-75B99CF0A8D5}"/>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749E2DEE-F59C-4F32-839F-23EF943860C6}"/>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34FECE93-C406-440F-B693-95442BB2B39D}"/>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92779207-3649-4476-B022-010AD1C8527D}"/>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8F519B0A-0299-483D-BAFF-7DB63D01CAF8}"/>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12CBB9F8-0686-4E84-A9E1-C36C0BFC789A}"/>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2A0F79D2-7F6D-4A6C-99C4-1197C1C96A4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725792C8-2B0A-4D38-8872-2BA9859CC20C}"/>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1C6C7FB1-D6C2-4132-87FD-770849F63E7A}"/>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3A97DBC4-3087-4BF9-837F-611C44A4C982}"/>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48" name="Freeform: Shape 47">
              <a:extLst>
                <a:ext uri="{FF2B5EF4-FFF2-40B4-BE49-F238E27FC236}">
                  <a16:creationId xmlns:a16="http://schemas.microsoft.com/office/drawing/2014/main" id="{BA90523E-2EEF-4C47-8A8E-75151ECB51E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49" name="Freeform: Shape 48">
              <a:extLst>
                <a:ext uri="{FF2B5EF4-FFF2-40B4-BE49-F238E27FC236}">
                  <a16:creationId xmlns:a16="http://schemas.microsoft.com/office/drawing/2014/main" id="{8AF56317-AA4A-4D20-98E3-07A50B1DB919}"/>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50" name="Freeform: Shape 49">
              <a:extLst>
                <a:ext uri="{FF2B5EF4-FFF2-40B4-BE49-F238E27FC236}">
                  <a16:creationId xmlns:a16="http://schemas.microsoft.com/office/drawing/2014/main" id="{A9E2A8E1-D8EA-4D9A-BF79-BBC3C8319030}"/>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51" name="Freeform: Shape 50">
              <a:extLst>
                <a:ext uri="{FF2B5EF4-FFF2-40B4-BE49-F238E27FC236}">
                  <a16:creationId xmlns:a16="http://schemas.microsoft.com/office/drawing/2014/main" id="{759C028A-6019-4F31-98BF-64BCC56D005C}"/>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8E578A76-37FF-465B-A2F8-022311982319}"/>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53" name="Freeform: Shape 52">
              <a:extLst>
                <a:ext uri="{FF2B5EF4-FFF2-40B4-BE49-F238E27FC236}">
                  <a16:creationId xmlns:a16="http://schemas.microsoft.com/office/drawing/2014/main" id="{FA3D30F8-66D8-42FE-A00A-CBC30A14DA93}"/>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D47D2386-F1CE-4D5D-A178-537E05B7FAA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956E0BFB-980D-49F4-BE48-1D88A88AADB8}"/>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56" name="Freeform: Shape 55">
              <a:extLst>
                <a:ext uri="{FF2B5EF4-FFF2-40B4-BE49-F238E27FC236}">
                  <a16:creationId xmlns:a16="http://schemas.microsoft.com/office/drawing/2014/main" id="{AB7FACB1-263A-42DA-8964-252FBF1B7141}"/>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4" name="Date Placeholder 3">
            <a:extLst>
              <a:ext uri="{FF2B5EF4-FFF2-40B4-BE49-F238E27FC236}">
                <a16:creationId xmlns:a16="http://schemas.microsoft.com/office/drawing/2014/main" id="{D5A9B3A4-EC1D-48FE-AA9D-498A39DEE645}"/>
              </a:ext>
            </a:extLst>
          </p:cNvPr>
          <p:cNvSpPr>
            <a:spLocks noGrp="1"/>
          </p:cNvSpPr>
          <p:nvPr>
            <p:ph type="dt" sz="half" idx="10"/>
          </p:nvPr>
        </p:nvSpPr>
        <p:spPr/>
        <p:txBody>
          <a:bodyPr/>
          <a:lstStyle>
            <a:lvl1pPr>
              <a:defRPr>
                <a:solidFill>
                  <a:srgbClr val="9994B1"/>
                </a:solidFill>
              </a:defRPr>
            </a:lvl1pPr>
          </a:lstStyle>
          <a:p>
            <a:r>
              <a:rPr lang="en-US"/>
              <a:t>December 14, 2021</a:t>
            </a:r>
          </a:p>
        </p:txBody>
      </p:sp>
      <p:sp>
        <p:nvSpPr>
          <p:cNvPr id="5" name="Footer Placeholder 4">
            <a:extLst>
              <a:ext uri="{FF2B5EF4-FFF2-40B4-BE49-F238E27FC236}">
                <a16:creationId xmlns:a16="http://schemas.microsoft.com/office/drawing/2014/main" id="{7DB2D188-24CD-4318-B9F6-CDB0F6DA71DC}"/>
              </a:ext>
            </a:extLst>
          </p:cNvPr>
          <p:cNvSpPr>
            <a:spLocks noGrp="1"/>
          </p:cNvSpPr>
          <p:nvPr>
            <p:ph type="ftr" sz="quarter" idx="11"/>
          </p:nvPr>
        </p:nvSpPr>
        <p:spPr/>
        <p:txBody>
          <a:bodyPr/>
          <a:lstStyle>
            <a:lvl1pPr>
              <a:defRPr>
                <a:solidFill>
                  <a:srgbClr val="9994B1"/>
                </a:solidFill>
              </a:defRPr>
            </a:lvl1pPr>
          </a:lstStyle>
          <a:p>
            <a:r>
              <a:rPr lang="en-US"/>
              <a:t>Confidential</a:t>
            </a:r>
          </a:p>
        </p:txBody>
      </p:sp>
      <p:sp>
        <p:nvSpPr>
          <p:cNvPr id="6" name="Slide Number Placeholder 5">
            <a:extLst>
              <a:ext uri="{FF2B5EF4-FFF2-40B4-BE49-F238E27FC236}">
                <a16:creationId xmlns:a16="http://schemas.microsoft.com/office/drawing/2014/main" id="{387CCF62-5A96-461B-B8BA-E249CAEFFB4F}"/>
              </a:ext>
            </a:extLst>
          </p:cNvPr>
          <p:cNvSpPr>
            <a:spLocks noGrp="1"/>
          </p:cNvSpPr>
          <p:nvPr>
            <p:ph type="sldNum" sz="quarter" idx="12"/>
          </p:nvPr>
        </p:nvSpPr>
        <p:spPr/>
        <p:txBody>
          <a:bodyPr/>
          <a:lstStyle>
            <a:lvl1pPr>
              <a:defRPr>
                <a:solidFill>
                  <a:srgbClr val="9994B1"/>
                </a:solidFill>
              </a:defRPr>
            </a:lvl1pPr>
          </a:lstStyle>
          <a:p>
            <a:fld id="{61E25E67-CBB9-434B-BBF7-0A5E970272B8}" type="slidenum">
              <a:rPr lang="en-US" smtClean="0"/>
              <a:pPr/>
              <a:t>‹#›</a:t>
            </a:fld>
            <a:endParaRPr lang="en-US"/>
          </a:p>
        </p:txBody>
      </p:sp>
      <p:sp>
        <p:nvSpPr>
          <p:cNvPr id="63" name="Picture Placeholder 62">
            <a:extLst>
              <a:ext uri="{FF2B5EF4-FFF2-40B4-BE49-F238E27FC236}">
                <a16:creationId xmlns:a16="http://schemas.microsoft.com/office/drawing/2014/main" id="{ED1BA532-3110-40F8-A761-D6129FF3DF71}"/>
              </a:ext>
            </a:extLst>
          </p:cNvPr>
          <p:cNvSpPr>
            <a:spLocks noGrp="1"/>
          </p:cNvSpPr>
          <p:nvPr>
            <p:ph type="pic" sz="quarter" idx="14" hasCustomPrompt="1"/>
          </p:nvPr>
        </p:nvSpPr>
        <p:spPr>
          <a:xfrm>
            <a:off x="5915025" y="1050925"/>
            <a:ext cx="2524125" cy="3338513"/>
          </a:xfrm>
          <a:prstGeom prst="rect">
            <a:avLst/>
          </a:prstGeom>
          <a:solidFill>
            <a:schemeClr val="bg1">
              <a:lumMod val="75000"/>
            </a:schemeClr>
          </a:solidFill>
        </p:spPr>
        <p:txBody>
          <a:bodyPr wrap="square" anchor="ctr">
            <a:noAutofit/>
          </a:bodyPr>
          <a:lstStyle>
            <a:lvl1pPr marL="0" indent="0" algn="ctr">
              <a:buNone/>
              <a:defRPr sz="1200">
                <a:solidFill>
                  <a:schemeClr val="bg1"/>
                </a:solidFill>
              </a:defRPr>
            </a:lvl1pPr>
          </a:lstStyle>
          <a:p>
            <a:r>
              <a:rPr lang="en-US"/>
              <a:t>Click to add picture</a:t>
            </a:r>
          </a:p>
        </p:txBody>
      </p:sp>
    </p:spTree>
    <p:extLst>
      <p:ext uri="{BB962C8B-B14F-4D97-AF65-F5344CB8AC3E}">
        <p14:creationId xmlns:p14="http://schemas.microsoft.com/office/powerpoint/2010/main" val="3559131730"/>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363">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5"/>
            <a:ext cx="8569325" cy="971550"/>
          </a:xfrm>
        </p:spPr>
        <p:txBody>
          <a:bodyPr/>
          <a:lstStyle>
            <a:lvl1pPr>
              <a:defRPr sz="2400">
                <a:solidFill>
                  <a:schemeClr val="bg1"/>
                </a:solidFill>
              </a:defRPr>
            </a:lvl1pPr>
          </a:lstStyle>
          <a:p>
            <a:r>
              <a:rPr lang="en-US"/>
              <a:t>Click to add title</a:t>
            </a:r>
          </a:p>
        </p:txBody>
      </p:sp>
      <p:sp>
        <p:nvSpPr>
          <p:cNvPr id="4" name="Date Placeholder 3"/>
          <p:cNvSpPr>
            <a:spLocks noGrp="1"/>
          </p:cNvSpPr>
          <p:nvPr>
            <p:ph type="dt" sz="half" idx="10"/>
          </p:nvPr>
        </p:nvSpPr>
        <p:spPr/>
        <p:txBody>
          <a:bodyPr/>
          <a:lstStyle>
            <a:lvl1pPr>
              <a:defRPr>
                <a:solidFill>
                  <a:srgbClr val="9994B1"/>
                </a:solidFill>
              </a:defRPr>
            </a:lvl1pPr>
          </a:lstStyle>
          <a:p>
            <a:r>
              <a:rPr lang="en-US"/>
              <a:t>December 14, 2021</a:t>
            </a:r>
          </a:p>
        </p:txBody>
      </p:sp>
      <p:sp>
        <p:nvSpPr>
          <p:cNvPr id="5" name="Footer Placeholder 4"/>
          <p:cNvSpPr>
            <a:spLocks noGrp="1"/>
          </p:cNvSpPr>
          <p:nvPr>
            <p:ph type="ftr" sz="quarter" idx="11"/>
          </p:nvPr>
        </p:nvSpPr>
        <p:spPr/>
        <p:txBody>
          <a:bodyPr/>
          <a:lstStyle>
            <a:lvl1pPr>
              <a:defRPr>
                <a:solidFill>
                  <a:srgbClr val="9994B1"/>
                </a:solidFill>
              </a:defRPr>
            </a:lvl1pPr>
          </a:lstStyle>
          <a:p>
            <a:r>
              <a:rPr lang="en-US"/>
              <a:t>Confidential</a:t>
            </a:r>
          </a:p>
        </p:txBody>
      </p:sp>
      <p:sp>
        <p:nvSpPr>
          <p:cNvPr id="6" name="Slide Number Placeholder 5"/>
          <p:cNvSpPr>
            <a:spLocks noGrp="1"/>
          </p:cNvSpPr>
          <p:nvPr>
            <p:ph type="sldNum" sz="quarter" idx="12"/>
          </p:nvPr>
        </p:nvSpPr>
        <p:spPr/>
        <p:txBody>
          <a:bodyPr/>
          <a:lstStyle>
            <a:lvl1pPr>
              <a:defRPr>
                <a:solidFill>
                  <a:srgbClr val="9994B1"/>
                </a:solidFill>
              </a:defRPr>
            </a:lvl1pPr>
          </a:lstStyle>
          <a:p>
            <a:fld id="{61E25E67-CBB9-434B-BBF7-0A5E970272B8}" type="slidenum">
              <a:rPr lang="en-US" smtClean="0"/>
              <a:pPr/>
              <a:t>‹#›</a:t>
            </a:fld>
            <a:endParaRPr lang="en-US"/>
          </a:p>
        </p:txBody>
      </p:sp>
      <p:pic>
        <p:nvPicPr>
          <p:cNvPr id="8" name="Graphic 7">
            <a:extLst>
              <a:ext uri="{FF2B5EF4-FFF2-40B4-BE49-F238E27FC236}">
                <a16:creationId xmlns:a16="http://schemas.microsoft.com/office/drawing/2014/main" id="{AE677F3D-D716-40EC-B7B4-F4977570E13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017249" y="3044758"/>
            <a:ext cx="1839414" cy="1796190"/>
          </a:xfrm>
          <a:prstGeom prst="rect">
            <a:avLst/>
          </a:prstGeom>
        </p:spPr>
      </p:pic>
      <p:grpSp>
        <p:nvGrpSpPr>
          <p:cNvPr id="10" name="Graphic 19">
            <a:extLst>
              <a:ext uri="{FF2B5EF4-FFF2-40B4-BE49-F238E27FC236}">
                <a16:creationId xmlns:a16="http://schemas.microsoft.com/office/drawing/2014/main" id="{59D87852-F834-409C-B191-0E3DB7829DDA}"/>
              </a:ext>
            </a:extLst>
          </p:cNvPr>
          <p:cNvGrpSpPr/>
          <p:nvPr userDrawn="1"/>
        </p:nvGrpSpPr>
        <p:grpSpPr>
          <a:xfrm>
            <a:off x="294595" y="4913727"/>
            <a:ext cx="487916" cy="81562"/>
            <a:chOff x="301852" y="4913727"/>
            <a:chExt cx="487916" cy="81562"/>
          </a:xfrm>
          <a:solidFill>
            <a:srgbClr val="9994B1"/>
          </a:solidFill>
        </p:grpSpPr>
        <p:sp>
          <p:nvSpPr>
            <p:cNvPr id="11" name="Freeform: Shape 10">
              <a:extLst>
                <a:ext uri="{FF2B5EF4-FFF2-40B4-BE49-F238E27FC236}">
                  <a16:creationId xmlns:a16="http://schemas.microsoft.com/office/drawing/2014/main" id="{2DF0FC44-919D-4D5C-BEDE-797DF9691A1F}"/>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2" name="Freeform: Shape 11">
              <a:extLst>
                <a:ext uri="{FF2B5EF4-FFF2-40B4-BE49-F238E27FC236}">
                  <a16:creationId xmlns:a16="http://schemas.microsoft.com/office/drawing/2014/main" id="{62253D34-D437-45DF-84B9-D1CE60A1D188}"/>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540F4A8E-A03D-44B8-8474-1E1C3A2C5F76}"/>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FFE8BD5B-94B5-4CAD-BE37-5FE1AD4E054A}"/>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A0B76B74-3ECE-4814-94B0-D91AF2A16645}"/>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73F50BF5-3D0F-4E32-9548-2354410572D2}"/>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F7BE7FA7-6CA4-4917-9C43-7B3C45C3A74D}"/>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40EF1529-5969-4764-ADDC-55D2BEFAA9E0}"/>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D982530C-BFF7-4FFE-89DD-F04656417F4E}"/>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DC00ED5B-069D-4629-9913-B89C79468A99}"/>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A0DE64EC-1D8A-4A18-AA0D-966EA50380E3}"/>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F8DD7AA4-96EE-4BE7-9AA6-FA06015C4658}"/>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CFFBFE74-5BE0-4D88-9236-1490CB17271C}"/>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B920FB49-B53C-4555-9E94-A490506760C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6C284678-601C-4037-8C9A-B5312F4A0C7A}"/>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9C680057-9F14-40E7-A752-ED40510F485F}"/>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E313A42F-A8E7-44E3-BB4A-7C763B911329}"/>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20E738A0-7E88-4E9C-B9B3-96C293DE9CE9}"/>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FEAB8D02-ECE2-4190-8241-1DF731560355}"/>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C6C8C16D-3A30-4ADF-A1E1-5E5668E7D70F}"/>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Tree>
    <p:extLst>
      <p:ext uri="{BB962C8B-B14F-4D97-AF65-F5344CB8AC3E}">
        <p14:creationId xmlns:p14="http://schemas.microsoft.com/office/powerpoint/2010/main" val="3089673849"/>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5"/>
            <a:ext cx="8569325" cy="971550"/>
          </a:xfrm>
        </p:spPr>
        <p:txBody>
          <a:bodyPr/>
          <a:lstStyle>
            <a:lvl1pPr>
              <a:defRPr sz="2400">
                <a:solidFill>
                  <a:schemeClr val="bg1"/>
                </a:solidFill>
              </a:defRPr>
            </a:lvl1pPr>
          </a:lstStyle>
          <a:p>
            <a:r>
              <a:rPr lang="en-US"/>
              <a:t>Click to add title</a:t>
            </a:r>
          </a:p>
        </p:txBody>
      </p:sp>
      <p:sp>
        <p:nvSpPr>
          <p:cNvPr id="4" name="Date Placeholder 3"/>
          <p:cNvSpPr>
            <a:spLocks noGrp="1"/>
          </p:cNvSpPr>
          <p:nvPr>
            <p:ph type="dt" sz="half" idx="10"/>
          </p:nvPr>
        </p:nvSpPr>
        <p:spPr/>
        <p:txBody>
          <a:bodyPr/>
          <a:lstStyle>
            <a:lvl1pPr>
              <a:defRPr>
                <a:solidFill>
                  <a:srgbClr val="9994B1"/>
                </a:solidFill>
              </a:defRPr>
            </a:lvl1pPr>
          </a:lstStyle>
          <a:p>
            <a:r>
              <a:rPr lang="en-US"/>
              <a:t>December 14, 2021</a:t>
            </a:r>
          </a:p>
        </p:txBody>
      </p:sp>
      <p:sp>
        <p:nvSpPr>
          <p:cNvPr id="5" name="Footer Placeholder 4"/>
          <p:cNvSpPr>
            <a:spLocks noGrp="1"/>
          </p:cNvSpPr>
          <p:nvPr>
            <p:ph type="ftr" sz="quarter" idx="11"/>
          </p:nvPr>
        </p:nvSpPr>
        <p:spPr/>
        <p:txBody>
          <a:bodyPr/>
          <a:lstStyle>
            <a:lvl1pPr>
              <a:defRPr>
                <a:solidFill>
                  <a:srgbClr val="9994B1"/>
                </a:solidFill>
              </a:defRPr>
            </a:lvl1pPr>
          </a:lstStyle>
          <a:p>
            <a:r>
              <a:rPr lang="en-US"/>
              <a:t>Confidential</a:t>
            </a:r>
          </a:p>
        </p:txBody>
      </p:sp>
      <p:sp>
        <p:nvSpPr>
          <p:cNvPr id="6" name="Slide Number Placeholder 5"/>
          <p:cNvSpPr>
            <a:spLocks noGrp="1"/>
          </p:cNvSpPr>
          <p:nvPr>
            <p:ph type="sldNum" sz="quarter" idx="12"/>
          </p:nvPr>
        </p:nvSpPr>
        <p:spPr/>
        <p:txBody>
          <a:bodyPr/>
          <a:lstStyle>
            <a:lvl1pPr>
              <a:defRPr>
                <a:solidFill>
                  <a:srgbClr val="9994B1"/>
                </a:solidFill>
              </a:defRPr>
            </a:lvl1pPr>
          </a:lstStyle>
          <a:p>
            <a:fld id="{61E25E67-CBB9-434B-BBF7-0A5E970272B8}" type="slidenum">
              <a:rPr lang="en-US" smtClean="0"/>
              <a:pPr/>
              <a:t>‹#›</a:t>
            </a:fld>
            <a:endParaRPr lang="en-US"/>
          </a:p>
        </p:txBody>
      </p:sp>
      <p:grpSp>
        <p:nvGrpSpPr>
          <p:cNvPr id="10" name="Graphic 19">
            <a:extLst>
              <a:ext uri="{FF2B5EF4-FFF2-40B4-BE49-F238E27FC236}">
                <a16:creationId xmlns:a16="http://schemas.microsoft.com/office/drawing/2014/main" id="{59D87852-F834-409C-B191-0E3DB7829DDA}"/>
              </a:ext>
            </a:extLst>
          </p:cNvPr>
          <p:cNvGrpSpPr/>
          <p:nvPr userDrawn="1"/>
        </p:nvGrpSpPr>
        <p:grpSpPr>
          <a:xfrm>
            <a:off x="294595" y="4913727"/>
            <a:ext cx="487916" cy="81562"/>
            <a:chOff x="301852" y="4913727"/>
            <a:chExt cx="487916" cy="81562"/>
          </a:xfrm>
          <a:solidFill>
            <a:srgbClr val="9994B1"/>
          </a:solidFill>
        </p:grpSpPr>
        <p:sp>
          <p:nvSpPr>
            <p:cNvPr id="11" name="Freeform: Shape 10">
              <a:extLst>
                <a:ext uri="{FF2B5EF4-FFF2-40B4-BE49-F238E27FC236}">
                  <a16:creationId xmlns:a16="http://schemas.microsoft.com/office/drawing/2014/main" id="{2DF0FC44-919D-4D5C-BEDE-797DF9691A1F}"/>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2" name="Freeform: Shape 11">
              <a:extLst>
                <a:ext uri="{FF2B5EF4-FFF2-40B4-BE49-F238E27FC236}">
                  <a16:creationId xmlns:a16="http://schemas.microsoft.com/office/drawing/2014/main" id="{62253D34-D437-45DF-84B9-D1CE60A1D188}"/>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540F4A8E-A03D-44B8-8474-1E1C3A2C5F76}"/>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FFE8BD5B-94B5-4CAD-BE37-5FE1AD4E054A}"/>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A0B76B74-3ECE-4814-94B0-D91AF2A16645}"/>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73F50BF5-3D0F-4E32-9548-2354410572D2}"/>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F7BE7FA7-6CA4-4917-9C43-7B3C45C3A74D}"/>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40EF1529-5969-4764-ADDC-55D2BEFAA9E0}"/>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D982530C-BFF7-4FFE-89DD-F04656417F4E}"/>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DC00ED5B-069D-4629-9913-B89C79468A99}"/>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A0DE64EC-1D8A-4A18-AA0D-966EA50380E3}"/>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F8DD7AA4-96EE-4BE7-9AA6-FA06015C4658}"/>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CFFBFE74-5BE0-4D88-9236-1490CB17271C}"/>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B920FB49-B53C-4555-9E94-A490506760C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6C284678-601C-4037-8C9A-B5312F4A0C7A}"/>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9C680057-9F14-40E7-A752-ED40510F485F}"/>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E313A42F-A8E7-44E3-BB4A-7C763B911329}"/>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20E738A0-7E88-4E9C-B9B3-96C293DE9CE9}"/>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FEAB8D02-ECE2-4190-8241-1DF731560355}"/>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C6C8C16D-3A30-4ADF-A1E1-5E5668E7D70F}"/>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Tree>
    <p:extLst>
      <p:ext uri="{BB962C8B-B14F-4D97-AF65-F5344CB8AC3E}">
        <p14:creationId xmlns:p14="http://schemas.microsoft.com/office/powerpoint/2010/main" val="3252332692"/>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itle 3">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5"/>
            <a:ext cx="8569325" cy="396000"/>
          </a:xfrm>
        </p:spPr>
        <p:txBody>
          <a:bodyPr/>
          <a:lstStyle>
            <a:lvl1pPr>
              <a:defRPr sz="2400">
                <a:solidFill>
                  <a:schemeClr val="bg1"/>
                </a:solidFill>
              </a:defRPr>
            </a:lvl1pPr>
          </a:lstStyle>
          <a:p>
            <a:r>
              <a:rPr lang="en-US"/>
              <a:t>Click to add title</a:t>
            </a:r>
          </a:p>
        </p:txBody>
      </p:sp>
      <p:sp>
        <p:nvSpPr>
          <p:cNvPr id="4" name="Date Placeholder 3"/>
          <p:cNvSpPr>
            <a:spLocks noGrp="1"/>
          </p:cNvSpPr>
          <p:nvPr>
            <p:ph type="dt" sz="half" idx="10"/>
          </p:nvPr>
        </p:nvSpPr>
        <p:spPr/>
        <p:txBody>
          <a:bodyPr/>
          <a:lstStyle>
            <a:lvl1pPr>
              <a:defRPr>
                <a:solidFill>
                  <a:srgbClr val="9994B1"/>
                </a:solidFill>
              </a:defRPr>
            </a:lvl1pPr>
          </a:lstStyle>
          <a:p>
            <a:r>
              <a:rPr lang="en-US"/>
              <a:t>December 14, 2021</a:t>
            </a:r>
          </a:p>
        </p:txBody>
      </p:sp>
      <p:sp>
        <p:nvSpPr>
          <p:cNvPr id="5" name="Footer Placeholder 4"/>
          <p:cNvSpPr>
            <a:spLocks noGrp="1"/>
          </p:cNvSpPr>
          <p:nvPr>
            <p:ph type="ftr" sz="quarter" idx="11"/>
          </p:nvPr>
        </p:nvSpPr>
        <p:spPr/>
        <p:txBody>
          <a:bodyPr/>
          <a:lstStyle>
            <a:lvl1pPr>
              <a:defRPr>
                <a:solidFill>
                  <a:srgbClr val="9994B1"/>
                </a:solidFill>
              </a:defRPr>
            </a:lvl1pPr>
          </a:lstStyle>
          <a:p>
            <a:r>
              <a:rPr lang="en-US"/>
              <a:t>Confidential</a:t>
            </a:r>
          </a:p>
        </p:txBody>
      </p:sp>
      <p:sp>
        <p:nvSpPr>
          <p:cNvPr id="6" name="Slide Number Placeholder 5"/>
          <p:cNvSpPr>
            <a:spLocks noGrp="1"/>
          </p:cNvSpPr>
          <p:nvPr>
            <p:ph type="sldNum" sz="quarter" idx="12"/>
          </p:nvPr>
        </p:nvSpPr>
        <p:spPr/>
        <p:txBody>
          <a:bodyPr/>
          <a:lstStyle>
            <a:lvl1pPr>
              <a:defRPr>
                <a:solidFill>
                  <a:srgbClr val="9994B1"/>
                </a:solidFill>
              </a:defRPr>
            </a:lvl1pPr>
          </a:lstStyle>
          <a:p>
            <a:fld id="{61E25E67-CBB9-434B-BBF7-0A5E970272B8}" type="slidenum">
              <a:rPr lang="en-US" smtClean="0"/>
              <a:pPr/>
              <a:t>‹#›</a:t>
            </a:fld>
            <a:endParaRPr lang="en-US"/>
          </a:p>
        </p:txBody>
      </p:sp>
      <p:grpSp>
        <p:nvGrpSpPr>
          <p:cNvPr id="10" name="Graphic 19">
            <a:extLst>
              <a:ext uri="{FF2B5EF4-FFF2-40B4-BE49-F238E27FC236}">
                <a16:creationId xmlns:a16="http://schemas.microsoft.com/office/drawing/2014/main" id="{59D87852-F834-409C-B191-0E3DB7829DDA}"/>
              </a:ext>
            </a:extLst>
          </p:cNvPr>
          <p:cNvGrpSpPr/>
          <p:nvPr userDrawn="1"/>
        </p:nvGrpSpPr>
        <p:grpSpPr>
          <a:xfrm>
            <a:off x="294595" y="4913727"/>
            <a:ext cx="487916" cy="81562"/>
            <a:chOff x="301852" y="4913727"/>
            <a:chExt cx="487916" cy="81562"/>
          </a:xfrm>
          <a:solidFill>
            <a:srgbClr val="9994B1"/>
          </a:solidFill>
        </p:grpSpPr>
        <p:sp>
          <p:nvSpPr>
            <p:cNvPr id="11" name="Freeform: Shape 10">
              <a:extLst>
                <a:ext uri="{FF2B5EF4-FFF2-40B4-BE49-F238E27FC236}">
                  <a16:creationId xmlns:a16="http://schemas.microsoft.com/office/drawing/2014/main" id="{2DF0FC44-919D-4D5C-BEDE-797DF9691A1F}"/>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12" name="Freeform: Shape 11">
              <a:extLst>
                <a:ext uri="{FF2B5EF4-FFF2-40B4-BE49-F238E27FC236}">
                  <a16:creationId xmlns:a16="http://schemas.microsoft.com/office/drawing/2014/main" id="{62253D34-D437-45DF-84B9-D1CE60A1D188}"/>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540F4A8E-A03D-44B8-8474-1E1C3A2C5F76}"/>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FFE8BD5B-94B5-4CAD-BE37-5FE1AD4E054A}"/>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A0B76B74-3ECE-4814-94B0-D91AF2A16645}"/>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73F50BF5-3D0F-4E32-9548-2354410572D2}"/>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F7BE7FA7-6CA4-4917-9C43-7B3C45C3A74D}"/>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40EF1529-5969-4764-ADDC-55D2BEFAA9E0}"/>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D982530C-BFF7-4FFE-89DD-F04656417F4E}"/>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DC00ED5B-069D-4629-9913-B89C79468A99}"/>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A0DE64EC-1D8A-4A18-AA0D-966EA50380E3}"/>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F8DD7AA4-96EE-4BE7-9AA6-FA06015C4658}"/>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CFFBFE74-5BE0-4D88-9236-1490CB17271C}"/>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B920FB49-B53C-4555-9E94-A490506760CC}"/>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6C284678-601C-4037-8C9A-B5312F4A0C7A}"/>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9C680057-9F14-40E7-A752-ED40510F485F}"/>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E313A42F-A8E7-44E3-BB4A-7C763B911329}"/>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20E738A0-7E88-4E9C-B9B3-96C293DE9CE9}"/>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FEAB8D02-ECE2-4190-8241-1DF731560355}"/>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C6C8C16D-3A30-4ADF-A1E1-5E5668E7D70F}"/>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32" name="Subtitle 2">
            <a:extLst>
              <a:ext uri="{FF2B5EF4-FFF2-40B4-BE49-F238E27FC236}">
                <a16:creationId xmlns:a16="http://schemas.microsoft.com/office/drawing/2014/main" id="{8F3246DC-C5BF-4123-BA49-B14EF33A4FF6}"/>
              </a:ext>
            </a:extLst>
          </p:cNvPr>
          <p:cNvSpPr>
            <a:spLocks noGrp="1"/>
          </p:cNvSpPr>
          <p:nvPr>
            <p:ph type="subTitle" idx="13" hasCustomPrompt="1"/>
          </p:nvPr>
        </p:nvSpPr>
        <p:spPr>
          <a:xfrm>
            <a:off x="287337" y="735013"/>
            <a:ext cx="8569325" cy="252412"/>
          </a:xfrm>
        </p:spPr>
        <p:txBody>
          <a:bodyPr>
            <a:noAutofit/>
          </a:bodyPr>
          <a:lstStyle>
            <a:lvl1pPr marL="0" indent="0" algn="l">
              <a:lnSpc>
                <a:spcPct val="90000"/>
              </a:lnSpc>
              <a:spcBef>
                <a:spcPts val="0"/>
              </a:spcBef>
              <a:buNone/>
              <a:defRPr sz="16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add subtitle</a:t>
            </a:r>
          </a:p>
        </p:txBody>
      </p:sp>
    </p:spTree>
    <p:extLst>
      <p:ext uri="{BB962C8B-B14F-4D97-AF65-F5344CB8AC3E}">
        <p14:creationId xmlns:p14="http://schemas.microsoft.com/office/powerpoint/2010/main" val="2553640114"/>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8569325" cy="1008063"/>
          </a:xfrm>
        </p:spPr>
        <p:txBody>
          <a:bodyPr/>
          <a:lstStyle>
            <a:lvl1pPr>
              <a:defRPr sz="2400">
                <a:solidFill>
                  <a:schemeClr val="tx2"/>
                </a:solidFill>
              </a:defRPr>
            </a:lvl1pPr>
          </a:lstStyle>
          <a:p>
            <a:r>
              <a:rPr lang="en-US"/>
              <a:t>Click to add title</a:t>
            </a:r>
          </a:p>
        </p:txBody>
      </p:sp>
      <p:pic>
        <p:nvPicPr>
          <p:cNvPr id="8" name="Graphic 7">
            <a:extLst>
              <a:ext uri="{FF2B5EF4-FFF2-40B4-BE49-F238E27FC236}">
                <a16:creationId xmlns:a16="http://schemas.microsoft.com/office/drawing/2014/main" id="{AE677F3D-D716-40EC-B7B4-F4977570E13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017249" y="3044758"/>
            <a:ext cx="1839414" cy="1796190"/>
          </a:xfrm>
          <a:prstGeom prst="rect">
            <a:avLst/>
          </a:prstGeom>
        </p:spPr>
      </p:pic>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p>
            <a:r>
              <a:rPr lang="en-US"/>
              <a:t>December 14, 2021</a:t>
            </a:r>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US"/>
              <a:t>Confidential</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p>
            <a:fld id="{61E25E67-CBB9-434B-BBF7-0A5E970272B8}" type="slidenum">
              <a:rPr lang="en-US" smtClean="0"/>
              <a:pPr/>
              <a:t>‹#›</a:t>
            </a:fld>
            <a:endParaRPr lang="en-US"/>
          </a:p>
        </p:txBody>
      </p:sp>
    </p:spTree>
    <p:extLst>
      <p:ext uri="{BB962C8B-B14F-4D97-AF65-F5344CB8AC3E}">
        <p14:creationId xmlns:p14="http://schemas.microsoft.com/office/powerpoint/2010/main" val="3693304380"/>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itle 5">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8569325" cy="1008063"/>
          </a:xfrm>
        </p:spPr>
        <p:txBody>
          <a:bodyPr/>
          <a:lstStyle>
            <a:lvl1pPr>
              <a:defRPr sz="2400">
                <a:solidFill>
                  <a:schemeClr val="tx2"/>
                </a:solidFill>
              </a:defRPr>
            </a:lvl1pPr>
          </a:lstStyle>
          <a:p>
            <a:r>
              <a:rPr lang="en-US"/>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p>
            <a:r>
              <a:rPr lang="en-US"/>
              <a:t>December 14, 2021</a:t>
            </a:r>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US"/>
              <a:t>Confidential</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p>
            <a:fld id="{61E25E67-CBB9-434B-BBF7-0A5E970272B8}" type="slidenum">
              <a:rPr lang="en-US" smtClean="0"/>
              <a:pPr/>
              <a:t>‹#›</a:t>
            </a:fld>
            <a:endParaRPr lang="en-US"/>
          </a:p>
        </p:txBody>
      </p:sp>
    </p:spTree>
    <p:extLst>
      <p:ext uri="{BB962C8B-B14F-4D97-AF65-F5344CB8AC3E}">
        <p14:creationId xmlns:p14="http://schemas.microsoft.com/office/powerpoint/2010/main" val="354271702"/>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peaker 1 and pattern">
    <p:bg>
      <p:bgPr>
        <a:solidFill>
          <a:schemeClr val="accent5">
            <a:alpha val="25000"/>
          </a:schemeClr>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A2EB4F0-1242-4B37-82D8-85D39CC7DC7D}"/>
              </a:ext>
            </a:extLst>
          </p:cNvPr>
          <p:cNvSpPr/>
          <p:nvPr userDrawn="1"/>
        </p:nvSpPr>
        <p:spPr>
          <a:xfrm>
            <a:off x="5943600" y="1078086"/>
            <a:ext cx="2462674" cy="32675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Picture Placeholder 58">
            <a:extLst>
              <a:ext uri="{FF2B5EF4-FFF2-40B4-BE49-F238E27FC236}">
                <a16:creationId xmlns:a16="http://schemas.microsoft.com/office/drawing/2014/main" id="{1CA0517D-045A-4564-9B4D-F22051D2544F}"/>
              </a:ext>
            </a:extLst>
          </p:cNvPr>
          <p:cNvSpPr>
            <a:spLocks noGrp="1"/>
          </p:cNvSpPr>
          <p:nvPr>
            <p:ph type="pic" sz="quarter" idx="14" hasCustomPrompt="1"/>
          </p:nvPr>
        </p:nvSpPr>
        <p:spPr>
          <a:xfrm>
            <a:off x="5915025" y="1050925"/>
            <a:ext cx="2524125" cy="3338513"/>
          </a:xfrm>
          <a:custGeom>
            <a:avLst/>
            <a:gdLst>
              <a:gd name="connsiteX0" fmla="*/ 2313456 w 2524125"/>
              <a:gd name="connsiteY0" fmla="*/ 433154 h 3338513"/>
              <a:gd name="connsiteX1" fmla="*/ 2300590 w 2524125"/>
              <a:gd name="connsiteY1" fmla="*/ 444804 h 3338513"/>
              <a:gd name="connsiteX2" fmla="*/ 2300590 w 2524125"/>
              <a:gd name="connsiteY2" fmla="*/ 444851 h 3338513"/>
              <a:gd name="connsiteX3" fmla="*/ 2313116 w 2524125"/>
              <a:gd name="connsiteY3" fmla="*/ 457021 h 3338513"/>
              <a:gd name="connsiteX4" fmla="*/ 2325735 w 2524125"/>
              <a:gd name="connsiteY4" fmla="*/ 445366 h 3338513"/>
              <a:gd name="connsiteX5" fmla="*/ 2313456 w 2524125"/>
              <a:gd name="connsiteY5" fmla="*/ 433154 h 3338513"/>
              <a:gd name="connsiteX6" fmla="*/ 2012929 w 2524125"/>
              <a:gd name="connsiteY6" fmla="*/ 421597 h 3338513"/>
              <a:gd name="connsiteX7" fmla="*/ 1987197 w 2524125"/>
              <a:gd name="connsiteY7" fmla="*/ 444805 h 3338513"/>
              <a:gd name="connsiteX8" fmla="*/ 1987197 w 2524125"/>
              <a:gd name="connsiteY8" fmla="*/ 444855 h 3338513"/>
              <a:gd name="connsiteX9" fmla="*/ 2012299 w 2524125"/>
              <a:gd name="connsiteY9" fmla="*/ 469238 h 3338513"/>
              <a:gd name="connsiteX10" fmla="*/ 2037385 w 2524125"/>
              <a:gd name="connsiteY10" fmla="*/ 446021 h 3338513"/>
              <a:gd name="connsiteX11" fmla="*/ 2012929 w 2524125"/>
              <a:gd name="connsiteY11" fmla="*/ 421597 h 3338513"/>
              <a:gd name="connsiteX12" fmla="*/ 2313795 w 2524125"/>
              <a:gd name="connsiteY12" fmla="*/ 128671 h 3338513"/>
              <a:gd name="connsiteX13" fmla="*/ 2288063 w 2524125"/>
              <a:gd name="connsiteY13" fmla="*/ 151879 h 3338513"/>
              <a:gd name="connsiteX14" fmla="*/ 2288063 w 2524125"/>
              <a:gd name="connsiteY14" fmla="*/ 151882 h 3338513"/>
              <a:gd name="connsiteX15" fmla="*/ 2313114 w 2524125"/>
              <a:gd name="connsiteY15" fmla="*/ 176312 h 3338513"/>
              <a:gd name="connsiteX16" fmla="*/ 2338250 w 2524125"/>
              <a:gd name="connsiteY16" fmla="*/ 153095 h 3338513"/>
              <a:gd name="connsiteX17" fmla="*/ 2313795 w 2524125"/>
              <a:gd name="connsiteY17" fmla="*/ 128671 h 3338513"/>
              <a:gd name="connsiteX18" fmla="*/ 1712068 w 2524125"/>
              <a:gd name="connsiteY18" fmla="*/ 128107 h 3338513"/>
              <a:gd name="connsiteX19" fmla="*/ 1686381 w 2524125"/>
              <a:gd name="connsiteY19" fmla="*/ 151367 h 3338513"/>
              <a:gd name="connsiteX20" fmla="*/ 1711481 w 2524125"/>
              <a:gd name="connsiteY20" fmla="*/ 175753 h 3338513"/>
              <a:gd name="connsiteX21" fmla="*/ 1736567 w 2524125"/>
              <a:gd name="connsiteY21" fmla="*/ 152490 h 3338513"/>
              <a:gd name="connsiteX22" fmla="*/ 1712068 w 2524125"/>
              <a:gd name="connsiteY22" fmla="*/ 128107 h 3338513"/>
              <a:gd name="connsiteX23" fmla="*/ 2013270 w 2524125"/>
              <a:gd name="connsiteY23" fmla="*/ 117112 h 3338513"/>
              <a:gd name="connsiteX24" fmla="*/ 1974671 w 2524125"/>
              <a:gd name="connsiteY24" fmla="*/ 151878 h 3338513"/>
              <a:gd name="connsiteX25" fmla="*/ 1974671 w 2524125"/>
              <a:gd name="connsiteY25" fmla="*/ 151882 h 3338513"/>
              <a:gd name="connsiteX26" fmla="*/ 2012299 w 2524125"/>
              <a:gd name="connsiteY26" fmla="*/ 188528 h 3338513"/>
              <a:gd name="connsiteX27" fmla="*/ 2049901 w 2524125"/>
              <a:gd name="connsiteY27" fmla="*/ 153750 h 3338513"/>
              <a:gd name="connsiteX28" fmla="*/ 2013270 w 2524125"/>
              <a:gd name="connsiteY28" fmla="*/ 117112 h 3338513"/>
              <a:gd name="connsiteX29" fmla="*/ 0 w 2524125"/>
              <a:gd name="connsiteY29" fmla="*/ 0 h 3338513"/>
              <a:gd name="connsiteX30" fmla="*/ 2524125 w 2524125"/>
              <a:gd name="connsiteY30" fmla="*/ 0 h 3338513"/>
              <a:gd name="connsiteX31" fmla="*/ 2524125 w 2524125"/>
              <a:gd name="connsiteY31" fmla="*/ 3338513 h 3338513"/>
              <a:gd name="connsiteX32" fmla="*/ 0 w 2524125"/>
              <a:gd name="connsiteY32" fmla="*/ 3338513 h 333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524125" h="3338513">
                <a:moveTo>
                  <a:pt x="2313456" y="433154"/>
                </a:moveTo>
                <a:cubicBezTo>
                  <a:pt x="2306512" y="432999"/>
                  <a:pt x="2300753" y="438214"/>
                  <a:pt x="2300590" y="444804"/>
                </a:cubicBezTo>
                <a:cubicBezTo>
                  <a:pt x="2300590" y="444819"/>
                  <a:pt x="2300590" y="444837"/>
                  <a:pt x="2300590" y="444851"/>
                </a:cubicBezTo>
                <a:cubicBezTo>
                  <a:pt x="2300506" y="451498"/>
                  <a:pt x="2306118" y="456946"/>
                  <a:pt x="2313116" y="457021"/>
                </a:cubicBezTo>
                <a:cubicBezTo>
                  <a:pt x="2319966" y="457045"/>
                  <a:pt x="2325572" y="451863"/>
                  <a:pt x="2325735" y="445366"/>
                </a:cubicBezTo>
                <a:cubicBezTo>
                  <a:pt x="2325898" y="438776"/>
                  <a:pt x="2320399" y="433308"/>
                  <a:pt x="2313456" y="433154"/>
                </a:cubicBezTo>
                <a:close/>
                <a:moveTo>
                  <a:pt x="2012929" y="421597"/>
                </a:moveTo>
                <a:cubicBezTo>
                  <a:pt x="1999072" y="421259"/>
                  <a:pt x="1987552" y="431651"/>
                  <a:pt x="1987197" y="444805"/>
                </a:cubicBezTo>
                <a:cubicBezTo>
                  <a:pt x="1987197" y="444823"/>
                  <a:pt x="1987197" y="444837"/>
                  <a:pt x="1987197" y="444855"/>
                </a:cubicBezTo>
                <a:cubicBezTo>
                  <a:pt x="1987035" y="458168"/>
                  <a:pt x="1998273" y="469084"/>
                  <a:pt x="2012299" y="469238"/>
                </a:cubicBezTo>
                <a:cubicBezTo>
                  <a:pt x="2025909" y="469234"/>
                  <a:pt x="2037035" y="458936"/>
                  <a:pt x="2037385" y="446021"/>
                </a:cubicBezTo>
                <a:cubicBezTo>
                  <a:pt x="2037735" y="432868"/>
                  <a:pt x="2026791" y="421929"/>
                  <a:pt x="2012929" y="421597"/>
                </a:cubicBezTo>
                <a:close/>
                <a:moveTo>
                  <a:pt x="2313795" y="128671"/>
                </a:moveTo>
                <a:cubicBezTo>
                  <a:pt x="2299937" y="128333"/>
                  <a:pt x="2288417" y="138725"/>
                  <a:pt x="2288063" y="151879"/>
                </a:cubicBezTo>
                <a:cubicBezTo>
                  <a:pt x="2288063" y="151879"/>
                  <a:pt x="2288063" y="151882"/>
                  <a:pt x="2288063" y="151882"/>
                </a:cubicBezTo>
                <a:cubicBezTo>
                  <a:pt x="2287875" y="165195"/>
                  <a:pt x="2299089" y="176134"/>
                  <a:pt x="2313114" y="176312"/>
                </a:cubicBezTo>
                <a:cubicBezTo>
                  <a:pt x="2326745" y="176335"/>
                  <a:pt x="2337900" y="166028"/>
                  <a:pt x="2338250" y="153095"/>
                </a:cubicBezTo>
                <a:cubicBezTo>
                  <a:pt x="2338600" y="139942"/>
                  <a:pt x="2327657" y="129003"/>
                  <a:pt x="2313795" y="128671"/>
                </a:cubicBezTo>
                <a:close/>
                <a:moveTo>
                  <a:pt x="1712068" y="128107"/>
                </a:moveTo>
                <a:cubicBezTo>
                  <a:pt x="1698205" y="127798"/>
                  <a:pt x="1686706" y="138213"/>
                  <a:pt x="1686381" y="151367"/>
                </a:cubicBezTo>
                <a:cubicBezTo>
                  <a:pt x="1686242" y="164670"/>
                  <a:pt x="1697466" y="175576"/>
                  <a:pt x="1711481" y="175753"/>
                </a:cubicBezTo>
                <a:cubicBezTo>
                  <a:pt x="1725112" y="175749"/>
                  <a:pt x="1736247" y="165423"/>
                  <a:pt x="1736567" y="152490"/>
                </a:cubicBezTo>
                <a:cubicBezTo>
                  <a:pt x="1736893" y="139337"/>
                  <a:pt x="1725925" y="128421"/>
                  <a:pt x="1712068" y="128107"/>
                </a:cubicBezTo>
                <a:close/>
                <a:moveTo>
                  <a:pt x="2013270" y="117112"/>
                </a:moveTo>
                <a:cubicBezTo>
                  <a:pt x="1992499" y="116593"/>
                  <a:pt x="1975214" y="132162"/>
                  <a:pt x="1974671" y="151878"/>
                </a:cubicBezTo>
                <a:cubicBezTo>
                  <a:pt x="1974671" y="151878"/>
                  <a:pt x="1974671" y="151882"/>
                  <a:pt x="1974671" y="151882"/>
                </a:cubicBezTo>
                <a:cubicBezTo>
                  <a:pt x="1974400" y="171864"/>
                  <a:pt x="1991246" y="188270"/>
                  <a:pt x="2012299" y="188528"/>
                </a:cubicBezTo>
                <a:cubicBezTo>
                  <a:pt x="2032690" y="188524"/>
                  <a:pt x="2049364" y="173100"/>
                  <a:pt x="2049901" y="153750"/>
                </a:cubicBezTo>
                <a:cubicBezTo>
                  <a:pt x="2050443" y="134034"/>
                  <a:pt x="2034046" y="117628"/>
                  <a:pt x="2013270" y="117112"/>
                </a:cubicBezTo>
                <a:close/>
                <a:moveTo>
                  <a:pt x="0" y="0"/>
                </a:moveTo>
                <a:lnTo>
                  <a:pt x="2524125" y="0"/>
                </a:lnTo>
                <a:lnTo>
                  <a:pt x="2524125" y="3338513"/>
                </a:lnTo>
                <a:lnTo>
                  <a:pt x="0" y="3338513"/>
                </a:lnTo>
                <a:close/>
              </a:path>
            </a:pathLst>
          </a:custGeom>
          <a:solidFill>
            <a:schemeClr val="bg1">
              <a:lumMod val="75000"/>
            </a:schemeClr>
          </a:solidFill>
        </p:spPr>
        <p:txBody>
          <a:bodyPr wrap="square" anchor="ctr">
            <a:noAutofit/>
          </a:bodyPr>
          <a:lstStyle>
            <a:lvl1pPr marL="0" indent="0" algn="ctr">
              <a:buNone/>
              <a:defRPr sz="1200">
                <a:solidFill>
                  <a:schemeClr val="bg1"/>
                </a:solidFill>
              </a:defRPr>
            </a:lvl1pPr>
          </a:lstStyle>
          <a:p>
            <a:r>
              <a:rPr lang="en-GB"/>
              <a:t>Click to add picture</a:t>
            </a:r>
          </a:p>
        </p:txBody>
      </p:sp>
      <p:sp>
        <p:nvSpPr>
          <p:cNvPr id="33" name="Title 1">
            <a:extLst>
              <a:ext uri="{FF2B5EF4-FFF2-40B4-BE49-F238E27FC236}">
                <a16:creationId xmlns:a16="http://schemas.microsoft.com/office/drawing/2014/main" id="{1053A396-A4E8-411D-9AC4-A95D53FA725A}"/>
              </a:ext>
            </a:extLst>
          </p:cNvPr>
          <p:cNvSpPr>
            <a:spLocks noGrp="1"/>
          </p:cNvSpPr>
          <p:nvPr>
            <p:ph type="ctrTitle" hasCustomPrompt="1"/>
          </p:nvPr>
        </p:nvSpPr>
        <p:spPr>
          <a:xfrm>
            <a:off x="287338" y="837147"/>
            <a:ext cx="4392923" cy="1882203"/>
          </a:xfrm>
        </p:spPr>
        <p:txBody>
          <a:bodyPr anchor="b"/>
          <a:lstStyle>
            <a:lvl1pPr algn="l">
              <a:defRPr sz="4400" b="0">
                <a:solidFill>
                  <a:schemeClr val="accent1"/>
                </a:solidFill>
              </a:defRPr>
            </a:lvl1pPr>
          </a:lstStyle>
          <a:p>
            <a:r>
              <a:rPr lang="en-GB"/>
              <a:t>Speakers name</a:t>
            </a:r>
          </a:p>
        </p:txBody>
      </p:sp>
      <p:sp>
        <p:nvSpPr>
          <p:cNvPr id="35" name="Subtitle 2">
            <a:extLst>
              <a:ext uri="{FF2B5EF4-FFF2-40B4-BE49-F238E27FC236}">
                <a16:creationId xmlns:a16="http://schemas.microsoft.com/office/drawing/2014/main" id="{0A3928A5-23A9-42AB-BE2A-254DDB2EE1F6}"/>
              </a:ext>
            </a:extLst>
          </p:cNvPr>
          <p:cNvSpPr>
            <a:spLocks noGrp="1"/>
          </p:cNvSpPr>
          <p:nvPr>
            <p:ph type="subTitle" idx="1" hasCustomPrompt="1"/>
          </p:nvPr>
        </p:nvSpPr>
        <p:spPr>
          <a:xfrm>
            <a:off x="290545" y="2719350"/>
            <a:ext cx="4392923" cy="1008000"/>
          </a:xfrm>
        </p:spPr>
        <p:txBody>
          <a:bodyPr>
            <a:noAutofit/>
          </a:bodyPr>
          <a:lstStyle>
            <a:lvl1pPr marL="0" indent="0" algn="l">
              <a:buNone/>
              <a:defRPr sz="1600" b="0">
                <a:solidFill>
                  <a:srgbClr val="655B54"/>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add role title</a:t>
            </a:r>
          </a:p>
        </p:txBody>
      </p:sp>
      <p:grpSp>
        <p:nvGrpSpPr>
          <p:cNvPr id="34" name="Graphic 19">
            <a:extLst>
              <a:ext uri="{FF2B5EF4-FFF2-40B4-BE49-F238E27FC236}">
                <a16:creationId xmlns:a16="http://schemas.microsoft.com/office/drawing/2014/main" id="{30CCF508-8A96-414E-9404-07DB1BC11164}"/>
              </a:ext>
              <a:ext uri="{C183D7F6-B498-43B3-948B-1728B52AA6E4}">
                <adec:decorative xmlns:adec="http://schemas.microsoft.com/office/drawing/2017/decorative" val="1"/>
              </a:ext>
            </a:extLst>
          </p:cNvPr>
          <p:cNvGrpSpPr/>
          <p:nvPr userDrawn="1"/>
        </p:nvGrpSpPr>
        <p:grpSpPr>
          <a:xfrm>
            <a:off x="294595" y="4913727"/>
            <a:ext cx="487916" cy="81562"/>
            <a:chOff x="301852" y="4913727"/>
            <a:chExt cx="487916" cy="81562"/>
          </a:xfrm>
          <a:solidFill>
            <a:srgbClr val="53565A"/>
          </a:solidFill>
        </p:grpSpPr>
        <p:sp>
          <p:nvSpPr>
            <p:cNvPr id="37" name="Freeform: Shape 36">
              <a:extLst>
                <a:ext uri="{FF2B5EF4-FFF2-40B4-BE49-F238E27FC236}">
                  <a16:creationId xmlns:a16="http://schemas.microsoft.com/office/drawing/2014/main" id="{FF07F829-F6FC-4DF2-90CA-7E0E05E129F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6C99CDAA-6B26-4696-95A7-75B99CF0A8D5}"/>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749E2DEE-F59C-4F32-839F-23EF943860C6}"/>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34FECE93-C406-440F-B693-95442BB2B39D}"/>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92779207-3649-4476-B022-010AD1C8527D}"/>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8F519B0A-0299-483D-BAFF-7DB63D01CAF8}"/>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12CBB9F8-0686-4E84-A9E1-C36C0BFC789A}"/>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2A0F79D2-7F6D-4A6C-99C4-1197C1C96A4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725792C8-2B0A-4D38-8872-2BA9859CC20C}"/>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1C6C7FB1-D6C2-4132-87FD-770849F63E7A}"/>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3A97DBC4-3087-4BF9-837F-611C44A4C982}"/>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48" name="Freeform: Shape 47">
              <a:extLst>
                <a:ext uri="{FF2B5EF4-FFF2-40B4-BE49-F238E27FC236}">
                  <a16:creationId xmlns:a16="http://schemas.microsoft.com/office/drawing/2014/main" id="{BA90523E-2EEF-4C47-8A8E-75151ECB51E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49" name="Freeform: Shape 48">
              <a:extLst>
                <a:ext uri="{FF2B5EF4-FFF2-40B4-BE49-F238E27FC236}">
                  <a16:creationId xmlns:a16="http://schemas.microsoft.com/office/drawing/2014/main" id="{8AF56317-AA4A-4D20-98E3-07A50B1DB919}"/>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50" name="Freeform: Shape 49">
              <a:extLst>
                <a:ext uri="{FF2B5EF4-FFF2-40B4-BE49-F238E27FC236}">
                  <a16:creationId xmlns:a16="http://schemas.microsoft.com/office/drawing/2014/main" id="{A9E2A8E1-D8EA-4D9A-BF79-BBC3C8319030}"/>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51" name="Freeform: Shape 50">
              <a:extLst>
                <a:ext uri="{FF2B5EF4-FFF2-40B4-BE49-F238E27FC236}">
                  <a16:creationId xmlns:a16="http://schemas.microsoft.com/office/drawing/2014/main" id="{759C028A-6019-4F31-98BF-64BCC56D005C}"/>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8E578A76-37FF-465B-A2F8-022311982319}"/>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53" name="Freeform: Shape 52">
              <a:extLst>
                <a:ext uri="{FF2B5EF4-FFF2-40B4-BE49-F238E27FC236}">
                  <a16:creationId xmlns:a16="http://schemas.microsoft.com/office/drawing/2014/main" id="{FA3D30F8-66D8-42FE-A00A-CBC30A14DA93}"/>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D47D2386-F1CE-4D5D-A178-537E05B7FAA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956E0BFB-980D-49F4-BE48-1D88A88AADB8}"/>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56" name="Freeform: Shape 55">
              <a:extLst>
                <a:ext uri="{FF2B5EF4-FFF2-40B4-BE49-F238E27FC236}">
                  <a16:creationId xmlns:a16="http://schemas.microsoft.com/office/drawing/2014/main" id="{AB7FACB1-263A-42DA-8964-252FBF1B7141}"/>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4" name="Date Placeholder 3">
            <a:extLst>
              <a:ext uri="{FF2B5EF4-FFF2-40B4-BE49-F238E27FC236}">
                <a16:creationId xmlns:a16="http://schemas.microsoft.com/office/drawing/2014/main" id="{D5A9B3A4-EC1D-48FE-AA9D-498A39DEE645}"/>
              </a:ext>
            </a:extLst>
          </p:cNvPr>
          <p:cNvSpPr>
            <a:spLocks noGrp="1"/>
          </p:cNvSpPr>
          <p:nvPr>
            <p:ph type="dt" sz="half" idx="10"/>
          </p:nvPr>
        </p:nvSpPr>
        <p:spPr/>
        <p:txBody>
          <a:bodyPr/>
          <a:lstStyle>
            <a:lvl1pPr>
              <a:defRPr>
                <a:solidFill>
                  <a:srgbClr val="53565A"/>
                </a:solidFill>
              </a:defRPr>
            </a:lvl1pPr>
          </a:lstStyle>
          <a:p>
            <a:r>
              <a:rPr lang="en-US"/>
              <a:t>December 14, 2021</a:t>
            </a:r>
            <a:endParaRPr lang="en-GB"/>
          </a:p>
        </p:txBody>
      </p:sp>
      <p:sp>
        <p:nvSpPr>
          <p:cNvPr id="5" name="Footer Placeholder 4">
            <a:extLst>
              <a:ext uri="{FF2B5EF4-FFF2-40B4-BE49-F238E27FC236}">
                <a16:creationId xmlns:a16="http://schemas.microsoft.com/office/drawing/2014/main" id="{7DB2D188-24CD-4318-B9F6-CDB0F6DA71DC}"/>
              </a:ext>
            </a:extLst>
          </p:cNvPr>
          <p:cNvSpPr>
            <a:spLocks noGrp="1"/>
          </p:cNvSpPr>
          <p:nvPr>
            <p:ph type="ftr" sz="quarter" idx="11"/>
          </p:nvPr>
        </p:nvSpPr>
        <p:spPr/>
        <p:txBody>
          <a:bodyPr/>
          <a:lstStyle>
            <a:lvl1pPr>
              <a:defRPr>
                <a:solidFill>
                  <a:srgbClr val="53565A"/>
                </a:solidFill>
              </a:defRPr>
            </a:lvl1pPr>
          </a:lstStyle>
          <a:p>
            <a:r>
              <a:rPr lang="en-GB"/>
              <a:t>Public</a:t>
            </a:r>
          </a:p>
        </p:txBody>
      </p:sp>
      <p:sp>
        <p:nvSpPr>
          <p:cNvPr id="6" name="Slide Number Placeholder 5">
            <a:extLst>
              <a:ext uri="{FF2B5EF4-FFF2-40B4-BE49-F238E27FC236}">
                <a16:creationId xmlns:a16="http://schemas.microsoft.com/office/drawing/2014/main" id="{387CCF62-5A96-461B-B8BA-E249CAEFFB4F}"/>
              </a:ext>
            </a:extLst>
          </p:cNvPr>
          <p:cNvSpPr>
            <a:spLocks noGrp="1"/>
          </p:cNvSpPr>
          <p:nvPr>
            <p:ph type="sldNum" sz="quarter" idx="12"/>
          </p:nvPr>
        </p:nvSpPr>
        <p:spPr/>
        <p:txBody>
          <a:bodyPr/>
          <a:lstStyle>
            <a:lvl1pPr>
              <a:defRPr>
                <a:solidFill>
                  <a:srgbClr val="53565A"/>
                </a:solidFill>
              </a:defRPr>
            </a:lvl1pPr>
          </a:lstStyle>
          <a:p>
            <a:fld id="{61E25E67-CBB9-434B-BBF7-0A5E970272B8}" type="slidenum">
              <a:rPr lang="en-GB" smtClean="0"/>
              <a:pPr/>
              <a:t>‹#›</a:t>
            </a:fld>
            <a:endParaRPr lang="en-GB"/>
          </a:p>
        </p:txBody>
      </p:sp>
      <p:sp>
        <p:nvSpPr>
          <p:cNvPr id="61" name="Dots">
            <a:extLst>
              <a:ext uri="{FF2B5EF4-FFF2-40B4-BE49-F238E27FC236}">
                <a16:creationId xmlns:a16="http://schemas.microsoft.com/office/drawing/2014/main" id="{4DC8648D-B704-4A1B-92A8-2B5828CECBBD}"/>
              </a:ext>
            </a:extLst>
          </p:cNvPr>
          <p:cNvSpPr/>
          <p:nvPr userDrawn="1"/>
        </p:nvSpPr>
        <p:spPr>
          <a:xfrm rot="16200000">
            <a:off x="7037019" y="276035"/>
            <a:ext cx="1793181" cy="184272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accent1"/>
          </a:solidFill>
          <a:ln w="4800" cap="flat">
            <a:noFill/>
            <a:prstDash val="solid"/>
            <a:miter/>
          </a:ln>
        </p:spPr>
        <p:txBody>
          <a:bodyPr rtlCol="0" anchor="ctr"/>
          <a:lstStyle/>
          <a:p>
            <a:endParaRPr lang="en-GB"/>
          </a:p>
        </p:txBody>
      </p:sp>
    </p:spTree>
    <p:extLst>
      <p:ext uri="{BB962C8B-B14F-4D97-AF65-F5344CB8AC3E}">
        <p14:creationId xmlns:p14="http://schemas.microsoft.com/office/powerpoint/2010/main" val="119572356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63">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6">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8569325" cy="396000"/>
          </a:xfrm>
        </p:spPr>
        <p:txBody>
          <a:bodyPr/>
          <a:lstStyle>
            <a:lvl1pPr>
              <a:defRPr sz="2400">
                <a:solidFill>
                  <a:schemeClr val="tx2"/>
                </a:solidFill>
              </a:defRPr>
            </a:lvl1pPr>
          </a:lstStyle>
          <a:p>
            <a:r>
              <a:rPr lang="en-US"/>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p>
            <a:r>
              <a:rPr lang="en-US"/>
              <a:t>December 14, 2021</a:t>
            </a:r>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US"/>
              <a:t>Confidential</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p>
            <a:fld id="{61E25E67-CBB9-434B-BBF7-0A5E970272B8}" type="slidenum">
              <a:rPr lang="en-US" smtClean="0"/>
              <a:pPr/>
              <a:t>‹#›</a:t>
            </a:fld>
            <a:endParaRPr lang="en-US"/>
          </a:p>
        </p:txBody>
      </p:sp>
      <p:sp>
        <p:nvSpPr>
          <p:cNvPr id="6" name="Subtitle 2">
            <a:extLst>
              <a:ext uri="{FF2B5EF4-FFF2-40B4-BE49-F238E27FC236}">
                <a16:creationId xmlns:a16="http://schemas.microsoft.com/office/drawing/2014/main" id="{DB2EFC80-19D6-4D40-8BBD-10FBF9FB3832}"/>
              </a:ext>
            </a:extLst>
          </p:cNvPr>
          <p:cNvSpPr>
            <a:spLocks noGrp="1"/>
          </p:cNvSpPr>
          <p:nvPr>
            <p:ph type="subTitle" idx="13" hasCustomPrompt="1"/>
          </p:nvPr>
        </p:nvSpPr>
        <p:spPr>
          <a:xfrm>
            <a:off x="287337" y="735013"/>
            <a:ext cx="8569325" cy="252412"/>
          </a:xfrm>
        </p:spPr>
        <p:txBody>
          <a:bodyPr>
            <a:noAutofit/>
          </a:bodyPr>
          <a:lstStyle>
            <a:lvl1pPr marL="0" indent="0" algn="l">
              <a:lnSpc>
                <a:spcPct val="90000"/>
              </a:lnSpc>
              <a:spcBef>
                <a:spcPts val="0"/>
              </a:spcBef>
              <a:buNone/>
              <a:defRPr sz="160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add subtitle</a:t>
            </a:r>
          </a:p>
        </p:txBody>
      </p:sp>
    </p:spTree>
    <p:extLst>
      <p:ext uri="{BB962C8B-B14F-4D97-AF65-F5344CB8AC3E}">
        <p14:creationId xmlns:p14="http://schemas.microsoft.com/office/powerpoint/2010/main" val="1670517769"/>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7">
    <p:bg>
      <p:bgPr>
        <a:solidFill>
          <a:schemeClr val="accent3">
            <a:alpha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8569325" cy="1008063"/>
          </a:xfrm>
        </p:spPr>
        <p:txBody>
          <a:bodyPr/>
          <a:lstStyle>
            <a:lvl1pPr>
              <a:defRPr sz="2400">
                <a:solidFill>
                  <a:schemeClr val="tx2"/>
                </a:solidFill>
              </a:defRPr>
            </a:lvl1pPr>
          </a:lstStyle>
          <a:p>
            <a:r>
              <a:rPr lang="en-US"/>
              <a:t>Click to add title</a:t>
            </a:r>
          </a:p>
        </p:txBody>
      </p:sp>
      <p:pic>
        <p:nvPicPr>
          <p:cNvPr id="8" name="Graphic 7">
            <a:extLst>
              <a:ext uri="{FF2B5EF4-FFF2-40B4-BE49-F238E27FC236}">
                <a16:creationId xmlns:a16="http://schemas.microsoft.com/office/drawing/2014/main" id="{AE677F3D-D716-40EC-B7B4-F4977570E13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017249" y="3044758"/>
            <a:ext cx="1839414" cy="1796190"/>
          </a:xfrm>
          <a:prstGeom prst="rect">
            <a:avLst/>
          </a:prstGeom>
        </p:spPr>
      </p:pic>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p>
            <a:r>
              <a:rPr lang="en-US"/>
              <a:t>December 14, 2021</a:t>
            </a:r>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US"/>
              <a:t>Confidential</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p>
            <a:fld id="{61E25E67-CBB9-434B-BBF7-0A5E970272B8}" type="slidenum">
              <a:rPr lang="en-US" smtClean="0"/>
              <a:pPr/>
              <a:t>‹#›</a:t>
            </a:fld>
            <a:endParaRPr lang="en-US"/>
          </a:p>
        </p:txBody>
      </p:sp>
    </p:spTree>
    <p:extLst>
      <p:ext uri="{BB962C8B-B14F-4D97-AF65-F5344CB8AC3E}">
        <p14:creationId xmlns:p14="http://schemas.microsoft.com/office/powerpoint/2010/main" val="3555542184"/>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8">
    <p:bg>
      <p:bgPr>
        <a:solidFill>
          <a:schemeClr val="accent3">
            <a:alpha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8569325" cy="1008063"/>
          </a:xfrm>
        </p:spPr>
        <p:txBody>
          <a:bodyPr/>
          <a:lstStyle>
            <a:lvl1pPr>
              <a:defRPr sz="2400">
                <a:solidFill>
                  <a:schemeClr val="tx2"/>
                </a:solidFill>
              </a:defRPr>
            </a:lvl1pPr>
          </a:lstStyle>
          <a:p>
            <a:r>
              <a:rPr lang="en-US"/>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p>
            <a:r>
              <a:rPr lang="en-US"/>
              <a:t>December 14, 2021</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p>
            <a:fld id="{61E25E67-CBB9-434B-BBF7-0A5E970272B8}" type="slidenum">
              <a:rPr lang="en-US" smtClean="0"/>
              <a:pPr/>
              <a:t>‹#›</a:t>
            </a:fld>
            <a:endParaRPr lang="en-US"/>
          </a:p>
        </p:txBody>
      </p:sp>
    </p:spTree>
    <p:extLst>
      <p:ext uri="{BB962C8B-B14F-4D97-AF65-F5344CB8AC3E}">
        <p14:creationId xmlns:p14="http://schemas.microsoft.com/office/powerpoint/2010/main" val="3260017136"/>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9">
    <p:bg>
      <p:bgPr>
        <a:solidFill>
          <a:schemeClr val="accent3">
            <a:alpha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8569325" cy="396000"/>
          </a:xfrm>
        </p:spPr>
        <p:txBody>
          <a:bodyPr/>
          <a:lstStyle>
            <a:lvl1pPr>
              <a:defRPr sz="2400">
                <a:solidFill>
                  <a:schemeClr val="tx2"/>
                </a:solidFill>
              </a:defRPr>
            </a:lvl1pPr>
          </a:lstStyle>
          <a:p>
            <a:r>
              <a:rPr lang="en-US"/>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p>
            <a:r>
              <a:rPr lang="en-US"/>
              <a:t>December 14, 2021</a:t>
            </a:r>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US"/>
              <a:t>Confidential</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p>
            <a:fld id="{61E25E67-CBB9-434B-BBF7-0A5E970272B8}" type="slidenum">
              <a:rPr lang="en-US" smtClean="0"/>
              <a:pPr/>
              <a:t>‹#›</a:t>
            </a:fld>
            <a:endParaRPr lang="en-US"/>
          </a:p>
        </p:txBody>
      </p:sp>
      <p:sp>
        <p:nvSpPr>
          <p:cNvPr id="10" name="Subtitle 2">
            <a:extLst>
              <a:ext uri="{FF2B5EF4-FFF2-40B4-BE49-F238E27FC236}">
                <a16:creationId xmlns:a16="http://schemas.microsoft.com/office/drawing/2014/main" id="{336B8BE9-BB36-4A36-9F26-11708C686D0D}"/>
              </a:ext>
            </a:extLst>
          </p:cNvPr>
          <p:cNvSpPr>
            <a:spLocks noGrp="1"/>
          </p:cNvSpPr>
          <p:nvPr>
            <p:ph type="subTitle" idx="13" hasCustomPrompt="1"/>
          </p:nvPr>
        </p:nvSpPr>
        <p:spPr>
          <a:xfrm>
            <a:off x="287337" y="735013"/>
            <a:ext cx="8569325" cy="252412"/>
          </a:xfrm>
        </p:spPr>
        <p:txBody>
          <a:bodyPr>
            <a:noAutofit/>
          </a:bodyPr>
          <a:lstStyle>
            <a:lvl1pPr marL="0" indent="0" algn="l">
              <a:lnSpc>
                <a:spcPct val="90000"/>
              </a:lnSpc>
              <a:spcBef>
                <a:spcPts val="0"/>
              </a:spcBef>
              <a:buNone/>
              <a:defRPr sz="160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add subtitle</a:t>
            </a:r>
          </a:p>
        </p:txBody>
      </p:sp>
    </p:spTree>
    <p:extLst>
      <p:ext uri="{BB962C8B-B14F-4D97-AF65-F5344CB8AC3E}">
        <p14:creationId xmlns:p14="http://schemas.microsoft.com/office/powerpoint/2010/main" val="568280629"/>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One conten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9" y="231774"/>
            <a:ext cx="7524750" cy="1008063"/>
          </a:xfrm>
        </p:spPr>
        <p:txBody>
          <a:bodyPr/>
          <a:lstStyle>
            <a:lvl1pPr>
              <a:defRPr sz="2400">
                <a:solidFill>
                  <a:schemeClr val="tx2"/>
                </a:solidFill>
              </a:defRPr>
            </a:lvl1pPr>
          </a:lstStyle>
          <a:p>
            <a:r>
              <a:rPr lang="en-US"/>
              <a:t>Click to add title</a:t>
            </a:r>
          </a:p>
        </p:txBody>
      </p:sp>
      <p:sp>
        <p:nvSpPr>
          <p:cNvPr id="3" name="Content Placeholder 2"/>
          <p:cNvSpPr>
            <a:spLocks noGrp="1"/>
          </p:cNvSpPr>
          <p:nvPr>
            <p:ph idx="1" hasCustomPrompt="1"/>
          </p:nvPr>
        </p:nvSpPr>
        <p:spPr>
          <a:xfrm>
            <a:off x="287338" y="1384301"/>
            <a:ext cx="7524750" cy="3240088"/>
          </a:xfrm>
        </p:spPr>
        <p:txBody>
          <a:bodyPr/>
          <a:lstStyle>
            <a:lvl1pPr>
              <a:defRPr/>
            </a:lvl1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December 14, 2021</a:t>
            </a:r>
          </a:p>
        </p:txBody>
      </p:sp>
      <p:sp>
        <p:nvSpPr>
          <p:cNvPr id="5" name="Footer Placeholder 4"/>
          <p:cNvSpPr>
            <a:spLocks noGrp="1"/>
          </p:cNvSpPr>
          <p:nvPr>
            <p:ph type="ftr" sz="quarter" idx="11"/>
          </p:nvPr>
        </p:nvSpPr>
        <p:spPr/>
        <p:txBody>
          <a:bodyPr/>
          <a:lstStyle/>
          <a:p>
            <a:r>
              <a:rPr lang="en-US"/>
              <a:t>Confidential</a:t>
            </a:r>
          </a:p>
        </p:txBody>
      </p:sp>
      <p:sp>
        <p:nvSpPr>
          <p:cNvPr id="6" name="Slide Number Placeholder 5"/>
          <p:cNvSpPr>
            <a:spLocks noGrp="1"/>
          </p:cNvSpPr>
          <p:nvPr>
            <p:ph type="sldNum" sz="quarter" idx="12"/>
          </p:nvPr>
        </p:nvSpPr>
        <p:spPr/>
        <p:txBody>
          <a:bodyPr/>
          <a:lstStyle/>
          <a:p>
            <a:fld id="{61E25E67-CBB9-434B-BBF7-0A5E970272B8}" type="slidenum">
              <a:rPr lang="en-US" smtClean="0"/>
              <a:t>‹#›</a:t>
            </a:fld>
            <a:endParaRPr lang="en-US"/>
          </a:p>
        </p:txBody>
      </p:sp>
      <p:pic>
        <p:nvPicPr>
          <p:cNvPr id="8" name="Graphic 7">
            <a:extLst>
              <a:ext uri="{FF2B5EF4-FFF2-40B4-BE49-F238E27FC236}">
                <a16:creationId xmlns:a16="http://schemas.microsoft.com/office/drawing/2014/main" id="{AE677F3D-D716-40EC-B7B4-F4977570E13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017249" y="3044758"/>
            <a:ext cx="1839414" cy="1796190"/>
          </a:xfrm>
          <a:prstGeom prst="rect">
            <a:avLst/>
          </a:prstGeom>
        </p:spPr>
      </p:pic>
    </p:spTree>
    <p:extLst>
      <p:ext uri="{BB962C8B-B14F-4D97-AF65-F5344CB8AC3E}">
        <p14:creationId xmlns:p14="http://schemas.microsoft.com/office/powerpoint/2010/main" val="1439058718"/>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One cont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9" y="231774"/>
            <a:ext cx="7524750" cy="1008063"/>
          </a:xfrm>
        </p:spPr>
        <p:txBody>
          <a:bodyPr/>
          <a:lstStyle>
            <a:lvl1pPr>
              <a:defRPr sz="2400">
                <a:solidFill>
                  <a:schemeClr val="tx2"/>
                </a:solidFill>
              </a:defRPr>
            </a:lvl1pPr>
          </a:lstStyle>
          <a:p>
            <a:r>
              <a:rPr lang="en-US"/>
              <a:t>Click to add title</a:t>
            </a:r>
          </a:p>
        </p:txBody>
      </p:sp>
      <p:sp>
        <p:nvSpPr>
          <p:cNvPr id="3" name="Content Placeholder 2"/>
          <p:cNvSpPr>
            <a:spLocks noGrp="1"/>
          </p:cNvSpPr>
          <p:nvPr>
            <p:ph idx="1" hasCustomPrompt="1"/>
          </p:nvPr>
        </p:nvSpPr>
        <p:spPr>
          <a:xfrm>
            <a:off x="287338" y="1384301"/>
            <a:ext cx="7524750" cy="3240088"/>
          </a:xfrm>
        </p:spPr>
        <p:txBody>
          <a:bodyPr/>
          <a:lstStyle>
            <a:lvl1pPr>
              <a:defRPr/>
            </a:lvl1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December 14, 2021</a:t>
            </a:r>
          </a:p>
        </p:txBody>
      </p:sp>
      <p:sp>
        <p:nvSpPr>
          <p:cNvPr id="5" name="Footer Placeholder 4"/>
          <p:cNvSpPr>
            <a:spLocks noGrp="1"/>
          </p:cNvSpPr>
          <p:nvPr>
            <p:ph type="ftr" sz="quarter" idx="11"/>
          </p:nvPr>
        </p:nvSpPr>
        <p:spPr/>
        <p:txBody>
          <a:bodyPr/>
          <a:lstStyle/>
          <a:p>
            <a:r>
              <a:rPr lang="en-US"/>
              <a:t>Confidential</a:t>
            </a:r>
          </a:p>
        </p:txBody>
      </p:sp>
      <p:sp>
        <p:nvSpPr>
          <p:cNvPr id="6" name="Slide Number Placeholder 5"/>
          <p:cNvSpPr>
            <a:spLocks noGrp="1"/>
          </p:cNvSpPr>
          <p:nvPr>
            <p:ph type="sldNum" sz="quarter" idx="12"/>
          </p:nvPr>
        </p:nvSpPr>
        <p:spPr/>
        <p:txBody>
          <a:bodyPr/>
          <a:lstStyle/>
          <a:p>
            <a:fld id="{61E25E67-CBB9-434B-BBF7-0A5E970272B8}" type="slidenum">
              <a:rPr lang="en-US" smtClean="0"/>
              <a:t>‹#›</a:t>
            </a:fld>
            <a:endParaRPr lang="en-US"/>
          </a:p>
        </p:txBody>
      </p:sp>
    </p:spTree>
    <p:extLst>
      <p:ext uri="{BB962C8B-B14F-4D97-AF65-F5344CB8AC3E}">
        <p14:creationId xmlns:p14="http://schemas.microsoft.com/office/powerpoint/2010/main" val="1759233442"/>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9" y="231774"/>
            <a:ext cx="7524750" cy="1008063"/>
          </a:xfrm>
        </p:spPr>
        <p:txBody>
          <a:bodyPr/>
          <a:lstStyle>
            <a:lvl1pPr>
              <a:defRPr sz="2400">
                <a:solidFill>
                  <a:schemeClr val="tx2"/>
                </a:solidFill>
              </a:defRPr>
            </a:lvl1pPr>
          </a:lstStyle>
          <a:p>
            <a:r>
              <a:rPr lang="en-US"/>
              <a:t>Click to add title</a:t>
            </a:r>
          </a:p>
        </p:txBody>
      </p:sp>
      <p:sp>
        <p:nvSpPr>
          <p:cNvPr id="3" name="Content Placeholder 2"/>
          <p:cNvSpPr>
            <a:spLocks noGrp="1"/>
          </p:cNvSpPr>
          <p:nvPr>
            <p:ph idx="1" hasCustomPrompt="1"/>
          </p:nvPr>
        </p:nvSpPr>
        <p:spPr>
          <a:xfrm>
            <a:off x="287338" y="1384301"/>
            <a:ext cx="3600450" cy="3240088"/>
          </a:xfrm>
        </p:spPr>
        <p:txBody>
          <a:bodyPr/>
          <a:lstStyle>
            <a:lvl1pPr>
              <a:defRPr/>
            </a:lvl1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December 14, 2021</a:t>
            </a:r>
          </a:p>
        </p:txBody>
      </p:sp>
      <p:sp>
        <p:nvSpPr>
          <p:cNvPr id="5" name="Footer Placeholder 4"/>
          <p:cNvSpPr>
            <a:spLocks noGrp="1"/>
          </p:cNvSpPr>
          <p:nvPr>
            <p:ph type="ftr" sz="quarter" idx="11"/>
          </p:nvPr>
        </p:nvSpPr>
        <p:spPr/>
        <p:txBody>
          <a:bodyPr/>
          <a:lstStyle/>
          <a:p>
            <a:r>
              <a:rPr lang="en-US"/>
              <a:t>Confidential</a:t>
            </a:r>
          </a:p>
        </p:txBody>
      </p:sp>
      <p:sp>
        <p:nvSpPr>
          <p:cNvPr id="6" name="Slide Number Placeholder 5"/>
          <p:cNvSpPr>
            <a:spLocks noGrp="1"/>
          </p:cNvSpPr>
          <p:nvPr>
            <p:ph type="sldNum" sz="quarter" idx="12"/>
          </p:nvPr>
        </p:nvSpPr>
        <p:spPr/>
        <p:txBody>
          <a:bodyPr/>
          <a:lstStyle/>
          <a:p>
            <a:fld id="{61E25E67-CBB9-434B-BBF7-0A5E970272B8}" type="slidenum">
              <a:rPr lang="en-US" smtClean="0"/>
              <a:t>‹#›</a:t>
            </a:fld>
            <a:endParaRPr lang="en-US"/>
          </a:p>
        </p:txBody>
      </p:sp>
      <p:pic>
        <p:nvPicPr>
          <p:cNvPr id="8" name="Graphic 7">
            <a:extLst>
              <a:ext uri="{FF2B5EF4-FFF2-40B4-BE49-F238E27FC236}">
                <a16:creationId xmlns:a16="http://schemas.microsoft.com/office/drawing/2014/main" id="{AE677F3D-D716-40EC-B7B4-F4977570E13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017249" y="3044758"/>
            <a:ext cx="1839414" cy="1796190"/>
          </a:xfrm>
          <a:prstGeom prst="rect">
            <a:avLst/>
          </a:prstGeom>
        </p:spPr>
      </p:pic>
      <p:sp>
        <p:nvSpPr>
          <p:cNvPr id="11" name="Content Placeholder 2">
            <a:extLst>
              <a:ext uri="{FF2B5EF4-FFF2-40B4-BE49-F238E27FC236}">
                <a16:creationId xmlns:a16="http://schemas.microsoft.com/office/drawing/2014/main" id="{6AFA2D52-E665-4CA4-A88B-1E264F26A5C2}"/>
              </a:ext>
            </a:extLst>
          </p:cNvPr>
          <p:cNvSpPr>
            <a:spLocks noGrp="1"/>
          </p:cNvSpPr>
          <p:nvPr>
            <p:ph idx="14" hasCustomPrompt="1"/>
          </p:nvPr>
        </p:nvSpPr>
        <p:spPr>
          <a:xfrm>
            <a:off x="4217203" y="1384301"/>
            <a:ext cx="3600450" cy="3240088"/>
          </a:xfrm>
        </p:spPr>
        <p:txBody>
          <a:bodyPr/>
          <a:lstStyle>
            <a:lvl1pPr>
              <a:defRPr/>
            </a:lvl1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7518263"/>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9" y="231774"/>
            <a:ext cx="7524750" cy="1008063"/>
          </a:xfrm>
        </p:spPr>
        <p:txBody>
          <a:bodyPr/>
          <a:lstStyle>
            <a:lvl1pPr>
              <a:defRPr sz="2400">
                <a:solidFill>
                  <a:schemeClr val="tx2"/>
                </a:solidFill>
              </a:defRPr>
            </a:lvl1pPr>
          </a:lstStyle>
          <a:p>
            <a:r>
              <a:rPr lang="en-US"/>
              <a:t>Click to add title</a:t>
            </a:r>
          </a:p>
        </p:txBody>
      </p:sp>
      <p:sp>
        <p:nvSpPr>
          <p:cNvPr id="3" name="Content Placeholder 2"/>
          <p:cNvSpPr>
            <a:spLocks noGrp="1"/>
          </p:cNvSpPr>
          <p:nvPr>
            <p:ph idx="1" hasCustomPrompt="1"/>
          </p:nvPr>
        </p:nvSpPr>
        <p:spPr>
          <a:xfrm>
            <a:off x="287338" y="1384301"/>
            <a:ext cx="3600450" cy="3240088"/>
          </a:xfrm>
        </p:spPr>
        <p:txBody>
          <a:bodyPr/>
          <a:lstStyle>
            <a:lvl1pPr>
              <a:defRPr/>
            </a:lvl1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December 14, 2021</a:t>
            </a:r>
          </a:p>
        </p:txBody>
      </p:sp>
      <p:sp>
        <p:nvSpPr>
          <p:cNvPr id="5" name="Footer Placeholder 4"/>
          <p:cNvSpPr>
            <a:spLocks noGrp="1"/>
          </p:cNvSpPr>
          <p:nvPr>
            <p:ph type="ftr" sz="quarter" idx="11"/>
          </p:nvPr>
        </p:nvSpPr>
        <p:spPr/>
        <p:txBody>
          <a:bodyPr/>
          <a:lstStyle/>
          <a:p>
            <a:r>
              <a:rPr lang="en-US"/>
              <a:t>Confidential</a:t>
            </a:r>
          </a:p>
        </p:txBody>
      </p:sp>
      <p:sp>
        <p:nvSpPr>
          <p:cNvPr id="6" name="Slide Number Placeholder 5"/>
          <p:cNvSpPr>
            <a:spLocks noGrp="1"/>
          </p:cNvSpPr>
          <p:nvPr>
            <p:ph type="sldNum" sz="quarter" idx="12"/>
          </p:nvPr>
        </p:nvSpPr>
        <p:spPr/>
        <p:txBody>
          <a:bodyPr/>
          <a:lstStyle/>
          <a:p>
            <a:fld id="{61E25E67-CBB9-434B-BBF7-0A5E970272B8}" type="slidenum">
              <a:rPr lang="en-US" smtClean="0"/>
              <a:t>‹#›</a:t>
            </a:fld>
            <a:endParaRPr lang="en-US"/>
          </a:p>
        </p:txBody>
      </p:sp>
      <p:sp>
        <p:nvSpPr>
          <p:cNvPr id="11" name="Content Placeholder 2">
            <a:extLst>
              <a:ext uri="{FF2B5EF4-FFF2-40B4-BE49-F238E27FC236}">
                <a16:creationId xmlns:a16="http://schemas.microsoft.com/office/drawing/2014/main" id="{6AFA2D52-E665-4CA4-A88B-1E264F26A5C2}"/>
              </a:ext>
            </a:extLst>
          </p:cNvPr>
          <p:cNvSpPr>
            <a:spLocks noGrp="1"/>
          </p:cNvSpPr>
          <p:nvPr>
            <p:ph idx="14" hasCustomPrompt="1"/>
          </p:nvPr>
        </p:nvSpPr>
        <p:spPr>
          <a:xfrm>
            <a:off x="4217203" y="1384301"/>
            <a:ext cx="3600450" cy="3240088"/>
          </a:xfrm>
        </p:spPr>
        <p:txBody>
          <a:bodyPr/>
          <a:lstStyle>
            <a:lvl1pPr>
              <a:defRPr/>
            </a:lvl1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913336"/>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s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9" y="231774"/>
            <a:ext cx="7524750" cy="1008063"/>
          </a:xfrm>
        </p:spPr>
        <p:txBody>
          <a:bodyPr/>
          <a:lstStyle>
            <a:lvl1pPr>
              <a:defRPr sz="2400">
                <a:solidFill>
                  <a:schemeClr val="tx2"/>
                </a:solidFill>
              </a:defRPr>
            </a:lvl1pPr>
          </a:lstStyle>
          <a:p>
            <a:r>
              <a:rPr lang="en-US"/>
              <a:t>Click to add title</a:t>
            </a:r>
          </a:p>
        </p:txBody>
      </p:sp>
      <p:sp>
        <p:nvSpPr>
          <p:cNvPr id="4" name="Date Placeholder 3"/>
          <p:cNvSpPr>
            <a:spLocks noGrp="1"/>
          </p:cNvSpPr>
          <p:nvPr>
            <p:ph type="dt" sz="half" idx="10"/>
          </p:nvPr>
        </p:nvSpPr>
        <p:spPr/>
        <p:txBody>
          <a:bodyPr/>
          <a:lstStyle/>
          <a:p>
            <a:r>
              <a:rPr lang="en-US"/>
              <a:t>December 14, 2021</a:t>
            </a:r>
          </a:p>
        </p:txBody>
      </p:sp>
      <p:sp>
        <p:nvSpPr>
          <p:cNvPr id="5" name="Footer Placeholder 4"/>
          <p:cNvSpPr>
            <a:spLocks noGrp="1"/>
          </p:cNvSpPr>
          <p:nvPr>
            <p:ph type="ftr" sz="quarter" idx="11"/>
          </p:nvPr>
        </p:nvSpPr>
        <p:spPr/>
        <p:txBody>
          <a:bodyPr/>
          <a:lstStyle/>
          <a:p>
            <a:r>
              <a:rPr lang="en-US"/>
              <a:t>Confidential</a:t>
            </a:r>
          </a:p>
        </p:txBody>
      </p:sp>
      <p:sp>
        <p:nvSpPr>
          <p:cNvPr id="6" name="Slide Number Placeholder 5"/>
          <p:cNvSpPr>
            <a:spLocks noGrp="1"/>
          </p:cNvSpPr>
          <p:nvPr>
            <p:ph type="sldNum" sz="quarter" idx="12"/>
          </p:nvPr>
        </p:nvSpPr>
        <p:spPr/>
        <p:txBody>
          <a:bodyPr/>
          <a:lstStyle/>
          <a:p>
            <a:fld id="{61E25E67-CBB9-434B-BBF7-0A5E970272B8}" type="slidenum">
              <a:rPr lang="en-US" smtClean="0"/>
              <a:t>‹#›</a:t>
            </a:fld>
            <a:endParaRPr lang="en-US"/>
          </a:p>
        </p:txBody>
      </p:sp>
      <p:pic>
        <p:nvPicPr>
          <p:cNvPr id="8" name="Graphic 7">
            <a:extLst>
              <a:ext uri="{FF2B5EF4-FFF2-40B4-BE49-F238E27FC236}">
                <a16:creationId xmlns:a16="http://schemas.microsoft.com/office/drawing/2014/main" id="{AE677F3D-D716-40EC-B7B4-F4977570E13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017249" y="3044758"/>
            <a:ext cx="1839414" cy="1796190"/>
          </a:xfrm>
          <a:prstGeom prst="rect">
            <a:avLst/>
          </a:prstGeom>
        </p:spPr>
      </p:pic>
      <p:sp>
        <p:nvSpPr>
          <p:cNvPr id="10" name="Text Placeholder 9">
            <a:extLst>
              <a:ext uri="{FF2B5EF4-FFF2-40B4-BE49-F238E27FC236}">
                <a16:creationId xmlns:a16="http://schemas.microsoft.com/office/drawing/2014/main" id="{6D8FD492-2D24-4BF8-AE54-A527D3C947E2}"/>
              </a:ext>
            </a:extLst>
          </p:cNvPr>
          <p:cNvSpPr>
            <a:spLocks noGrp="1"/>
          </p:cNvSpPr>
          <p:nvPr>
            <p:ph type="body" sz="quarter" idx="14"/>
          </p:nvPr>
        </p:nvSpPr>
        <p:spPr>
          <a:xfrm>
            <a:off x="287338" y="1384300"/>
            <a:ext cx="3600450" cy="3240088"/>
          </a:xfrm>
        </p:spPr>
        <p:txBody>
          <a:bodyPr/>
          <a:lstStyle>
            <a:lvl1pPr marL="0" indent="0">
              <a:buNone/>
              <a:defRPr/>
            </a:lvl1pPr>
            <a:lvl2pPr marL="179388" indent="0">
              <a:buNone/>
              <a:defRPr/>
            </a:lvl2pPr>
            <a:lvl3pPr marL="360362" indent="0">
              <a:buNone/>
              <a:defRPr/>
            </a:lvl3pPr>
            <a:lvl4pPr marL="539750" indent="0">
              <a:buNone/>
              <a:defRPr/>
            </a:lvl4pPr>
            <a:lvl5pPr marL="7191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9">
            <a:extLst>
              <a:ext uri="{FF2B5EF4-FFF2-40B4-BE49-F238E27FC236}">
                <a16:creationId xmlns:a16="http://schemas.microsoft.com/office/drawing/2014/main" id="{56024D76-B1AD-4C6E-B1D2-9BADC8ED8BFE}"/>
              </a:ext>
            </a:extLst>
          </p:cNvPr>
          <p:cNvSpPr>
            <a:spLocks noGrp="1"/>
          </p:cNvSpPr>
          <p:nvPr>
            <p:ph type="body" sz="quarter" idx="15"/>
          </p:nvPr>
        </p:nvSpPr>
        <p:spPr>
          <a:xfrm>
            <a:off x="4211638" y="1384300"/>
            <a:ext cx="3600450" cy="3240088"/>
          </a:xfrm>
        </p:spPr>
        <p:txBody>
          <a:bodyPr/>
          <a:lstStyle>
            <a:lvl1pPr marL="0" indent="0">
              <a:buNone/>
              <a:defRPr/>
            </a:lvl1pPr>
            <a:lvl2pPr marL="179388" indent="0">
              <a:buNone/>
              <a:defRPr/>
            </a:lvl2pPr>
            <a:lvl3pPr marL="360362" indent="0">
              <a:buNone/>
              <a:defRPr/>
            </a:lvl3pPr>
            <a:lvl4pPr marL="539750" indent="0">
              <a:buNone/>
              <a:defRPr/>
            </a:lvl4pPr>
            <a:lvl5pPr marL="7191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1552364"/>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s 2">
    <p:bg>
      <p:bgPr>
        <a:solidFill>
          <a:schemeClr val="accent3">
            <a:alpha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9" y="231774"/>
            <a:ext cx="7524750" cy="1008063"/>
          </a:xfrm>
        </p:spPr>
        <p:txBody>
          <a:bodyPr/>
          <a:lstStyle>
            <a:lvl1pPr>
              <a:defRPr sz="2400">
                <a:solidFill>
                  <a:schemeClr val="tx2"/>
                </a:solidFill>
              </a:defRPr>
            </a:lvl1pPr>
          </a:lstStyle>
          <a:p>
            <a:r>
              <a:rPr lang="en-US"/>
              <a:t>Click to add title</a:t>
            </a:r>
          </a:p>
        </p:txBody>
      </p:sp>
      <p:sp>
        <p:nvSpPr>
          <p:cNvPr id="4" name="Date Placeholder 3"/>
          <p:cNvSpPr>
            <a:spLocks noGrp="1"/>
          </p:cNvSpPr>
          <p:nvPr>
            <p:ph type="dt" sz="half" idx="10"/>
          </p:nvPr>
        </p:nvSpPr>
        <p:spPr/>
        <p:txBody>
          <a:bodyPr/>
          <a:lstStyle/>
          <a:p>
            <a:r>
              <a:rPr lang="en-US"/>
              <a:t>December 14, 2021</a:t>
            </a:r>
          </a:p>
        </p:txBody>
      </p:sp>
      <p:sp>
        <p:nvSpPr>
          <p:cNvPr id="5" name="Footer Placeholder 4"/>
          <p:cNvSpPr>
            <a:spLocks noGrp="1"/>
          </p:cNvSpPr>
          <p:nvPr>
            <p:ph type="ftr" sz="quarter" idx="11"/>
          </p:nvPr>
        </p:nvSpPr>
        <p:spPr/>
        <p:txBody>
          <a:bodyPr/>
          <a:lstStyle/>
          <a:p>
            <a:r>
              <a:rPr lang="en-US"/>
              <a:t>Confidential</a:t>
            </a:r>
          </a:p>
        </p:txBody>
      </p:sp>
      <p:sp>
        <p:nvSpPr>
          <p:cNvPr id="6" name="Slide Number Placeholder 5"/>
          <p:cNvSpPr>
            <a:spLocks noGrp="1"/>
          </p:cNvSpPr>
          <p:nvPr>
            <p:ph type="sldNum" sz="quarter" idx="12"/>
          </p:nvPr>
        </p:nvSpPr>
        <p:spPr/>
        <p:txBody>
          <a:bodyPr/>
          <a:lstStyle/>
          <a:p>
            <a:fld id="{61E25E67-CBB9-434B-BBF7-0A5E970272B8}" type="slidenum">
              <a:rPr lang="en-US" smtClean="0"/>
              <a:t>‹#›</a:t>
            </a:fld>
            <a:endParaRPr lang="en-US"/>
          </a:p>
        </p:txBody>
      </p:sp>
      <p:pic>
        <p:nvPicPr>
          <p:cNvPr id="8" name="Graphic 7">
            <a:extLst>
              <a:ext uri="{FF2B5EF4-FFF2-40B4-BE49-F238E27FC236}">
                <a16:creationId xmlns:a16="http://schemas.microsoft.com/office/drawing/2014/main" id="{AE677F3D-D716-40EC-B7B4-F4977570E13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017249" y="3044758"/>
            <a:ext cx="1839414" cy="1796190"/>
          </a:xfrm>
          <a:prstGeom prst="rect">
            <a:avLst/>
          </a:prstGeom>
        </p:spPr>
      </p:pic>
      <p:sp>
        <p:nvSpPr>
          <p:cNvPr id="10" name="Text Placeholder 9">
            <a:extLst>
              <a:ext uri="{FF2B5EF4-FFF2-40B4-BE49-F238E27FC236}">
                <a16:creationId xmlns:a16="http://schemas.microsoft.com/office/drawing/2014/main" id="{6D8FD492-2D24-4BF8-AE54-A527D3C947E2}"/>
              </a:ext>
            </a:extLst>
          </p:cNvPr>
          <p:cNvSpPr>
            <a:spLocks noGrp="1"/>
          </p:cNvSpPr>
          <p:nvPr>
            <p:ph type="body" sz="quarter" idx="14"/>
          </p:nvPr>
        </p:nvSpPr>
        <p:spPr>
          <a:xfrm>
            <a:off x="287338" y="1384300"/>
            <a:ext cx="3600450" cy="3240088"/>
          </a:xfrm>
        </p:spPr>
        <p:txBody>
          <a:bodyPr/>
          <a:lstStyle>
            <a:lvl1pPr marL="0" indent="0">
              <a:buNone/>
              <a:defRPr/>
            </a:lvl1pPr>
            <a:lvl2pPr marL="179388" indent="0">
              <a:buNone/>
              <a:defRPr/>
            </a:lvl2pPr>
            <a:lvl3pPr marL="360362" indent="0">
              <a:buNone/>
              <a:defRPr/>
            </a:lvl3pPr>
            <a:lvl4pPr marL="539750" indent="0">
              <a:buNone/>
              <a:defRPr/>
            </a:lvl4pPr>
            <a:lvl5pPr marL="7191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9">
            <a:extLst>
              <a:ext uri="{FF2B5EF4-FFF2-40B4-BE49-F238E27FC236}">
                <a16:creationId xmlns:a16="http://schemas.microsoft.com/office/drawing/2014/main" id="{56024D76-B1AD-4C6E-B1D2-9BADC8ED8BFE}"/>
              </a:ext>
            </a:extLst>
          </p:cNvPr>
          <p:cNvSpPr>
            <a:spLocks noGrp="1"/>
          </p:cNvSpPr>
          <p:nvPr>
            <p:ph type="body" sz="quarter" idx="15"/>
          </p:nvPr>
        </p:nvSpPr>
        <p:spPr>
          <a:xfrm>
            <a:off x="4211638" y="1384300"/>
            <a:ext cx="3600450" cy="3240088"/>
          </a:xfrm>
        </p:spPr>
        <p:txBody>
          <a:bodyPr/>
          <a:lstStyle>
            <a:lvl1pPr marL="0" indent="0">
              <a:buNone/>
              <a:defRPr/>
            </a:lvl1pPr>
            <a:lvl2pPr marL="179388" indent="0">
              <a:buNone/>
              <a:defRPr/>
            </a:lvl2pPr>
            <a:lvl3pPr marL="360362" indent="0">
              <a:buNone/>
              <a:defRPr/>
            </a:lvl3pPr>
            <a:lvl4pPr marL="539750" indent="0">
              <a:buNone/>
              <a:defRPr/>
            </a:lvl4pPr>
            <a:lvl5pPr marL="7191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1703677"/>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2449">
          <p15:clr>
            <a:srgbClr val="FBAE40"/>
          </p15:clr>
        </p15:guide>
        <p15:guide id="2" pos="2653">
          <p15:clr>
            <a:srgbClr val="FBAE40"/>
          </p15:clr>
        </p15:guide>
        <p15:guide id="3" pos="492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peaker 2 and pattern">
    <p:bg>
      <p:bgPr>
        <a:solidFill>
          <a:schemeClr val="accent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CD2B8DDE-141E-47A1-827C-BEBE167408A8}"/>
              </a:ext>
            </a:extLst>
          </p:cNvPr>
          <p:cNvSpPr/>
          <p:nvPr userDrawn="1"/>
        </p:nvSpPr>
        <p:spPr>
          <a:xfrm>
            <a:off x="5943600" y="1078086"/>
            <a:ext cx="2462674" cy="32675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Picture Placeholder 62">
            <a:extLst>
              <a:ext uri="{FF2B5EF4-FFF2-40B4-BE49-F238E27FC236}">
                <a16:creationId xmlns:a16="http://schemas.microsoft.com/office/drawing/2014/main" id="{ED1BA532-3110-40F8-A761-D6129FF3DF71}"/>
              </a:ext>
            </a:extLst>
          </p:cNvPr>
          <p:cNvSpPr>
            <a:spLocks noGrp="1"/>
          </p:cNvSpPr>
          <p:nvPr>
            <p:ph type="pic" sz="quarter" idx="14" hasCustomPrompt="1"/>
          </p:nvPr>
        </p:nvSpPr>
        <p:spPr>
          <a:xfrm>
            <a:off x="5915025" y="1050925"/>
            <a:ext cx="2524125" cy="3338513"/>
          </a:xfrm>
          <a:custGeom>
            <a:avLst/>
            <a:gdLst>
              <a:gd name="connsiteX0" fmla="*/ 2313456 w 2524125"/>
              <a:gd name="connsiteY0" fmla="*/ 433154 h 3338513"/>
              <a:gd name="connsiteX1" fmla="*/ 2300590 w 2524125"/>
              <a:gd name="connsiteY1" fmla="*/ 444804 h 3338513"/>
              <a:gd name="connsiteX2" fmla="*/ 2300590 w 2524125"/>
              <a:gd name="connsiteY2" fmla="*/ 444851 h 3338513"/>
              <a:gd name="connsiteX3" fmla="*/ 2313116 w 2524125"/>
              <a:gd name="connsiteY3" fmla="*/ 457021 h 3338513"/>
              <a:gd name="connsiteX4" fmla="*/ 2325735 w 2524125"/>
              <a:gd name="connsiteY4" fmla="*/ 445366 h 3338513"/>
              <a:gd name="connsiteX5" fmla="*/ 2313456 w 2524125"/>
              <a:gd name="connsiteY5" fmla="*/ 433154 h 3338513"/>
              <a:gd name="connsiteX6" fmla="*/ 2012929 w 2524125"/>
              <a:gd name="connsiteY6" fmla="*/ 421597 h 3338513"/>
              <a:gd name="connsiteX7" fmla="*/ 1987197 w 2524125"/>
              <a:gd name="connsiteY7" fmla="*/ 444805 h 3338513"/>
              <a:gd name="connsiteX8" fmla="*/ 1987197 w 2524125"/>
              <a:gd name="connsiteY8" fmla="*/ 444855 h 3338513"/>
              <a:gd name="connsiteX9" fmla="*/ 2012299 w 2524125"/>
              <a:gd name="connsiteY9" fmla="*/ 469238 h 3338513"/>
              <a:gd name="connsiteX10" fmla="*/ 2037385 w 2524125"/>
              <a:gd name="connsiteY10" fmla="*/ 446021 h 3338513"/>
              <a:gd name="connsiteX11" fmla="*/ 2012929 w 2524125"/>
              <a:gd name="connsiteY11" fmla="*/ 421597 h 3338513"/>
              <a:gd name="connsiteX12" fmla="*/ 2313795 w 2524125"/>
              <a:gd name="connsiteY12" fmla="*/ 128671 h 3338513"/>
              <a:gd name="connsiteX13" fmla="*/ 2288063 w 2524125"/>
              <a:gd name="connsiteY13" fmla="*/ 151879 h 3338513"/>
              <a:gd name="connsiteX14" fmla="*/ 2288063 w 2524125"/>
              <a:gd name="connsiteY14" fmla="*/ 151882 h 3338513"/>
              <a:gd name="connsiteX15" fmla="*/ 2313114 w 2524125"/>
              <a:gd name="connsiteY15" fmla="*/ 176312 h 3338513"/>
              <a:gd name="connsiteX16" fmla="*/ 2338250 w 2524125"/>
              <a:gd name="connsiteY16" fmla="*/ 153095 h 3338513"/>
              <a:gd name="connsiteX17" fmla="*/ 2313795 w 2524125"/>
              <a:gd name="connsiteY17" fmla="*/ 128671 h 3338513"/>
              <a:gd name="connsiteX18" fmla="*/ 1712068 w 2524125"/>
              <a:gd name="connsiteY18" fmla="*/ 128107 h 3338513"/>
              <a:gd name="connsiteX19" fmla="*/ 1686381 w 2524125"/>
              <a:gd name="connsiteY19" fmla="*/ 151367 h 3338513"/>
              <a:gd name="connsiteX20" fmla="*/ 1711481 w 2524125"/>
              <a:gd name="connsiteY20" fmla="*/ 175753 h 3338513"/>
              <a:gd name="connsiteX21" fmla="*/ 1736567 w 2524125"/>
              <a:gd name="connsiteY21" fmla="*/ 152490 h 3338513"/>
              <a:gd name="connsiteX22" fmla="*/ 1712068 w 2524125"/>
              <a:gd name="connsiteY22" fmla="*/ 128107 h 3338513"/>
              <a:gd name="connsiteX23" fmla="*/ 2013270 w 2524125"/>
              <a:gd name="connsiteY23" fmla="*/ 117112 h 3338513"/>
              <a:gd name="connsiteX24" fmla="*/ 1974671 w 2524125"/>
              <a:gd name="connsiteY24" fmla="*/ 151878 h 3338513"/>
              <a:gd name="connsiteX25" fmla="*/ 1974671 w 2524125"/>
              <a:gd name="connsiteY25" fmla="*/ 151882 h 3338513"/>
              <a:gd name="connsiteX26" fmla="*/ 2012299 w 2524125"/>
              <a:gd name="connsiteY26" fmla="*/ 188528 h 3338513"/>
              <a:gd name="connsiteX27" fmla="*/ 2049901 w 2524125"/>
              <a:gd name="connsiteY27" fmla="*/ 153750 h 3338513"/>
              <a:gd name="connsiteX28" fmla="*/ 2013270 w 2524125"/>
              <a:gd name="connsiteY28" fmla="*/ 117112 h 3338513"/>
              <a:gd name="connsiteX29" fmla="*/ 0 w 2524125"/>
              <a:gd name="connsiteY29" fmla="*/ 0 h 3338513"/>
              <a:gd name="connsiteX30" fmla="*/ 2524125 w 2524125"/>
              <a:gd name="connsiteY30" fmla="*/ 0 h 3338513"/>
              <a:gd name="connsiteX31" fmla="*/ 2524125 w 2524125"/>
              <a:gd name="connsiteY31" fmla="*/ 3338513 h 3338513"/>
              <a:gd name="connsiteX32" fmla="*/ 0 w 2524125"/>
              <a:gd name="connsiteY32" fmla="*/ 3338513 h 333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524125" h="3338513">
                <a:moveTo>
                  <a:pt x="2313456" y="433154"/>
                </a:moveTo>
                <a:cubicBezTo>
                  <a:pt x="2306512" y="432999"/>
                  <a:pt x="2300753" y="438214"/>
                  <a:pt x="2300590" y="444804"/>
                </a:cubicBezTo>
                <a:cubicBezTo>
                  <a:pt x="2300590" y="444819"/>
                  <a:pt x="2300590" y="444837"/>
                  <a:pt x="2300590" y="444851"/>
                </a:cubicBezTo>
                <a:cubicBezTo>
                  <a:pt x="2300506" y="451498"/>
                  <a:pt x="2306118" y="456946"/>
                  <a:pt x="2313116" y="457021"/>
                </a:cubicBezTo>
                <a:cubicBezTo>
                  <a:pt x="2319966" y="457045"/>
                  <a:pt x="2325572" y="451863"/>
                  <a:pt x="2325735" y="445366"/>
                </a:cubicBezTo>
                <a:cubicBezTo>
                  <a:pt x="2325898" y="438776"/>
                  <a:pt x="2320399" y="433308"/>
                  <a:pt x="2313456" y="433154"/>
                </a:cubicBezTo>
                <a:close/>
                <a:moveTo>
                  <a:pt x="2012929" y="421597"/>
                </a:moveTo>
                <a:cubicBezTo>
                  <a:pt x="1999072" y="421259"/>
                  <a:pt x="1987552" y="431651"/>
                  <a:pt x="1987197" y="444805"/>
                </a:cubicBezTo>
                <a:cubicBezTo>
                  <a:pt x="1987197" y="444823"/>
                  <a:pt x="1987197" y="444837"/>
                  <a:pt x="1987197" y="444855"/>
                </a:cubicBezTo>
                <a:cubicBezTo>
                  <a:pt x="1987035" y="458168"/>
                  <a:pt x="1998273" y="469084"/>
                  <a:pt x="2012299" y="469238"/>
                </a:cubicBezTo>
                <a:cubicBezTo>
                  <a:pt x="2025909" y="469234"/>
                  <a:pt x="2037035" y="458936"/>
                  <a:pt x="2037385" y="446021"/>
                </a:cubicBezTo>
                <a:cubicBezTo>
                  <a:pt x="2037735" y="432868"/>
                  <a:pt x="2026791" y="421929"/>
                  <a:pt x="2012929" y="421597"/>
                </a:cubicBezTo>
                <a:close/>
                <a:moveTo>
                  <a:pt x="2313795" y="128671"/>
                </a:moveTo>
                <a:cubicBezTo>
                  <a:pt x="2299937" y="128333"/>
                  <a:pt x="2288417" y="138725"/>
                  <a:pt x="2288063" y="151879"/>
                </a:cubicBezTo>
                <a:cubicBezTo>
                  <a:pt x="2288063" y="151879"/>
                  <a:pt x="2288063" y="151882"/>
                  <a:pt x="2288063" y="151882"/>
                </a:cubicBezTo>
                <a:cubicBezTo>
                  <a:pt x="2287875" y="165195"/>
                  <a:pt x="2299089" y="176134"/>
                  <a:pt x="2313114" y="176312"/>
                </a:cubicBezTo>
                <a:cubicBezTo>
                  <a:pt x="2326745" y="176335"/>
                  <a:pt x="2337900" y="166028"/>
                  <a:pt x="2338250" y="153095"/>
                </a:cubicBezTo>
                <a:cubicBezTo>
                  <a:pt x="2338600" y="139942"/>
                  <a:pt x="2327657" y="129003"/>
                  <a:pt x="2313795" y="128671"/>
                </a:cubicBezTo>
                <a:close/>
                <a:moveTo>
                  <a:pt x="1712068" y="128107"/>
                </a:moveTo>
                <a:cubicBezTo>
                  <a:pt x="1698205" y="127798"/>
                  <a:pt x="1686706" y="138213"/>
                  <a:pt x="1686381" y="151367"/>
                </a:cubicBezTo>
                <a:cubicBezTo>
                  <a:pt x="1686242" y="164670"/>
                  <a:pt x="1697466" y="175576"/>
                  <a:pt x="1711481" y="175753"/>
                </a:cubicBezTo>
                <a:cubicBezTo>
                  <a:pt x="1725112" y="175749"/>
                  <a:pt x="1736247" y="165423"/>
                  <a:pt x="1736567" y="152490"/>
                </a:cubicBezTo>
                <a:cubicBezTo>
                  <a:pt x="1736893" y="139337"/>
                  <a:pt x="1725925" y="128421"/>
                  <a:pt x="1712068" y="128107"/>
                </a:cubicBezTo>
                <a:close/>
                <a:moveTo>
                  <a:pt x="2013270" y="117112"/>
                </a:moveTo>
                <a:cubicBezTo>
                  <a:pt x="1992499" y="116593"/>
                  <a:pt x="1975214" y="132162"/>
                  <a:pt x="1974671" y="151878"/>
                </a:cubicBezTo>
                <a:cubicBezTo>
                  <a:pt x="1974671" y="151878"/>
                  <a:pt x="1974671" y="151882"/>
                  <a:pt x="1974671" y="151882"/>
                </a:cubicBezTo>
                <a:cubicBezTo>
                  <a:pt x="1974400" y="171864"/>
                  <a:pt x="1991246" y="188270"/>
                  <a:pt x="2012299" y="188528"/>
                </a:cubicBezTo>
                <a:cubicBezTo>
                  <a:pt x="2032690" y="188524"/>
                  <a:pt x="2049364" y="173100"/>
                  <a:pt x="2049901" y="153750"/>
                </a:cubicBezTo>
                <a:cubicBezTo>
                  <a:pt x="2050443" y="134034"/>
                  <a:pt x="2034046" y="117628"/>
                  <a:pt x="2013270" y="117112"/>
                </a:cubicBezTo>
                <a:close/>
                <a:moveTo>
                  <a:pt x="0" y="0"/>
                </a:moveTo>
                <a:lnTo>
                  <a:pt x="2524125" y="0"/>
                </a:lnTo>
                <a:lnTo>
                  <a:pt x="2524125" y="3338513"/>
                </a:lnTo>
                <a:lnTo>
                  <a:pt x="0" y="3338513"/>
                </a:lnTo>
                <a:close/>
              </a:path>
            </a:pathLst>
          </a:custGeom>
          <a:solidFill>
            <a:schemeClr val="bg1">
              <a:lumMod val="75000"/>
            </a:schemeClr>
          </a:solidFill>
        </p:spPr>
        <p:txBody>
          <a:bodyPr wrap="square" anchor="ctr">
            <a:noAutofit/>
          </a:bodyPr>
          <a:lstStyle>
            <a:lvl1pPr marL="0" indent="0" algn="ctr">
              <a:buNone/>
              <a:defRPr sz="1200">
                <a:solidFill>
                  <a:schemeClr val="bg1"/>
                </a:solidFill>
              </a:defRPr>
            </a:lvl1pPr>
          </a:lstStyle>
          <a:p>
            <a:r>
              <a:rPr lang="en-GB"/>
              <a:t>Click to add picture</a:t>
            </a:r>
          </a:p>
        </p:txBody>
      </p:sp>
      <p:sp>
        <p:nvSpPr>
          <p:cNvPr id="33" name="Title 1">
            <a:extLst>
              <a:ext uri="{FF2B5EF4-FFF2-40B4-BE49-F238E27FC236}">
                <a16:creationId xmlns:a16="http://schemas.microsoft.com/office/drawing/2014/main" id="{1053A396-A4E8-411D-9AC4-A95D53FA725A}"/>
              </a:ext>
            </a:extLst>
          </p:cNvPr>
          <p:cNvSpPr>
            <a:spLocks noGrp="1"/>
          </p:cNvSpPr>
          <p:nvPr>
            <p:ph type="ctrTitle" hasCustomPrompt="1"/>
          </p:nvPr>
        </p:nvSpPr>
        <p:spPr>
          <a:xfrm>
            <a:off x="287338" y="837147"/>
            <a:ext cx="4392923" cy="1882203"/>
          </a:xfrm>
        </p:spPr>
        <p:txBody>
          <a:bodyPr anchor="b"/>
          <a:lstStyle>
            <a:lvl1pPr algn="l">
              <a:defRPr sz="4400" b="0">
                <a:solidFill>
                  <a:schemeClr val="bg1"/>
                </a:solidFill>
              </a:defRPr>
            </a:lvl1pPr>
          </a:lstStyle>
          <a:p>
            <a:r>
              <a:rPr lang="en-GB"/>
              <a:t>Speakers name</a:t>
            </a:r>
          </a:p>
        </p:txBody>
      </p:sp>
      <p:sp>
        <p:nvSpPr>
          <p:cNvPr id="35" name="Subtitle 2">
            <a:extLst>
              <a:ext uri="{FF2B5EF4-FFF2-40B4-BE49-F238E27FC236}">
                <a16:creationId xmlns:a16="http://schemas.microsoft.com/office/drawing/2014/main" id="{0A3928A5-23A9-42AB-BE2A-254DDB2EE1F6}"/>
              </a:ext>
            </a:extLst>
          </p:cNvPr>
          <p:cNvSpPr>
            <a:spLocks noGrp="1"/>
          </p:cNvSpPr>
          <p:nvPr>
            <p:ph type="subTitle" idx="1" hasCustomPrompt="1"/>
          </p:nvPr>
        </p:nvSpPr>
        <p:spPr>
          <a:xfrm>
            <a:off x="287338" y="2719350"/>
            <a:ext cx="4392923" cy="1008000"/>
          </a:xfrm>
        </p:spPr>
        <p:txBody>
          <a:bodyPr>
            <a:noAutofit/>
          </a:bodyPr>
          <a:lstStyle>
            <a:lvl1pPr marL="0" indent="0" algn="l">
              <a:buNone/>
              <a:defRPr sz="1600" b="0">
                <a:solidFill>
                  <a:srgbClr val="EACBBB"/>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add role title</a:t>
            </a:r>
          </a:p>
        </p:txBody>
      </p:sp>
      <p:grpSp>
        <p:nvGrpSpPr>
          <p:cNvPr id="34" name="Graphic 19">
            <a:extLst>
              <a:ext uri="{FF2B5EF4-FFF2-40B4-BE49-F238E27FC236}">
                <a16:creationId xmlns:a16="http://schemas.microsoft.com/office/drawing/2014/main" id="{30CCF508-8A96-414E-9404-07DB1BC11164}"/>
              </a:ext>
              <a:ext uri="{C183D7F6-B498-43B3-948B-1728B52AA6E4}">
                <adec:decorative xmlns:adec="http://schemas.microsoft.com/office/drawing/2017/decorative" val="1"/>
              </a:ext>
            </a:extLst>
          </p:cNvPr>
          <p:cNvGrpSpPr/>
          <p:nvPr userDrawn="1"/>
        </p:nvGrpSpPr>
        <p:grpSpPr>
          <a:xfrm>
            <a:off x="294595" y="4913727"/>
            <a:ext cx="487916" cy="81562"/>
            <a:chOff x="301852" y="4913727"/>
            <a:chExt cx="487916" cy="81562"/>
          </a:xfrm>
          <a:solidFill>
            <a:srgbClr val="9994B1"/>
          </a:solidFill>
        </p:grpSpPr>
        <p:sp>
          <p:nvSpPr>
            <p:cNvPr id="37" name="Freeform: Shape 36">
              <a:extLst>
                <a:ext uri="{FF2B5EF4-FFF2-40B4-BE49-F238E27FC236}">
                  <a16:creationId xmlns:a16="http://schemas.microsoft.com/office/drawing/2014/main" id="{FF07F829-F6FC-4DF2-90CA-7E0E05E129FC}"/>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6C99CDAA-6B26-4696-95A7-75B99CF0A8D5}"/>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749E2DEE-F59C-4F32-839F-23EF943860C6}"/>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34FECE93-C406-440F-B693-95442BB2B39D}"/>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92779207-3649-4476-B022-010AD1C8527D}"/>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8F519B0A-0299-483D-BAFF-7DB63D01CAF8}"/>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12CBB9F8-0686-4E84-A9E1-C36C0BFC789A}"/>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2A0F79D2-7F6D-4A6C-99C4-1197C1C96A45}"/>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725792C8-2B0A-4D38-8872-2BA9859CC20C}"/>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1C6C7FB1-D6C2-4132-87FD-770849F63E7A}"/>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3A97DBC4-3087-4BF9-837F-611C44A4C982}"/>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48" name="Freeform: Shape 47">
              <a:extLst>
                <a:ext uri="{FF2B5EF4-FFF2-40B4-BE49-F238E27FC236}">
                  <a16:creationId xmlns:a16="http://schemas.microsoft.com/office/drawing/2014/main" id="{BA90523E-2EEF-4C47-8A8E-75151ECB51E4}"/>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49" name="Freeform: Shape 48">
              <a:extLst>
                <a:ext uri="{FF2B5EF4-FFF2-40B4-BE49-F238E27FC236}">
                  <a16:creationId xmlns:a16="http://schemas.microsoft.com/office/drawing/2014/main" id="{8AF56317-AA4A-4D20-98E3-07A50B1DB919}"/>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50" name="Freeform: Shape 49">
              <a:extLst>
                <a:ext uri="{FF2B5EF4-FFF2-40B4-BE49-F238E27FC236}">
                  <a16:creationId xmlns:a16="http://schemas.microsoft.com/office/drawing/2014/main" id="{A9E2A8E1-D8EA-4D9A-BF79-BBC3C8319030}"/>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51" name="Freeform: Shape 50">
              <a:extLst>
                <a:ext uri="{FF2B5EF4-FFF2-40B4-BE49-F238E27FC236}">
                  <a16:creationId xmlns:a16="http://schemas.microsoft.com/office/drawing/2014/main" id="{759C028A-6019-4F31-98BF-64BCC56D005C}"/>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8E578A76-37FF-465B-A2F8-022311982319}"/>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53" name="Freeform: Shape 52">
              <a:extLst>
                <a:ext uri="{FF2B5EF4-FFF2-40B4-BE49-F238E27FC236}">
                  <a16:creationId xmlns:a16="http://schemas.microsoft.com/office/drawing/2014/main" id="{FA3D30F8-66D8-42FE-A00A-CBC30A14DA93}"/>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D47D2386-F1CE-4D5D-A178-537E05B7FAAC}"/>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956E0BFB-980D-49F4-BE48-1D88A88AADB8}"/>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56" name="Freeform: Shape 55">
              <a:extLst>
                <a:ext uri="{FF2B5EF4-FFF2-40B4-BE49-F238E27FC236}">
                  <a16:creationId xmlns:a16="http://schemas.microsoft.com/office/drawing/2014/main" id="{AB7FACB1-263A-42DA-8964-252FBF1B7141}"/>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4" name="Date Placeholder 3">
            <a:extLst>
              <a:ext uri="{FF2B5EF4-FFF2-40B4-BE49-F238E27FC236}">
                <a16:creationId xmlns:a16="http://schemas.microsoft.com/office/drawing/2014/main" id="{D5A9B3A4-EC1D-48FE-AA9D-498A39DEE645}"/>
              </a:ext>
            </a:extLst>
          </p:cNvPr>
          <p:cNvSpPr>
            <a:spLocks noGrp="1"/>
          </p:cNvSpPr>
          <p:nvPr>
            <p:ph type="dt" sz="half" idx="10"/>
          </p:nvPr>
        </p:nvSpPr>
        <p:spPr/>
        <p:txBody>
          <a:bodyPr/>
          <a:lstStyle>
            <a:lvl1pPr>
              <a:defRPr>
                <a:solidFill>
                  <a:srgbClr val="9994B1"/>
                </a:solidFill>
              </a:defRPr>
            </a:lvl1pPr>
          </a:lstStyle>
          <a:p>
            <a:r>
              <a:rPr lang="en-US"/>
              <a:t>December 14, 2021</a:t>
            </a:r>
            <a:endParaRPr lang="en-GB"/>
          </a:p>
        </p:txBody>
      </p:sp>
      <p:sp>
        <p:nvSpPr>
          <p:cNvPr id="5" name="Footer Placeholder 4">
            <a:extLst>
              <a:ext uri="{FF2B5EF4-FFF2-40B4-BE49-F238E27FC236}">
                <a16:creationId xmlns:a16="http://schemas.microsoft.com/office/drawing/2014/main" id="{7DB2D188-24CD-4318-B9F6-CDB0F6DA71DC}"/>
              </a:ext>
            </a:extLst>
          </p:cNvPr>
          <p:cNvSpPr>
            <a:spLocks noGrp="1"/>
          </p:cNvSpPr>
          <p:nvPr>
            <p:ph type="ftr" sz="quarter" idx="11"/>
          </p:nvPr>
        </p:nvSpPr>
        <p:spPr/>
        <p:txBody>
          <a:bodyPr/>
          <a:lstStyle>
            <a:lvl1pPr>
              <a:defRPr>
                <a:solidFill>
                  <a:srgbClr val="9994B1"/>
                </a:solidFill>
              </a:defRPr>
            </a:lvl1pPr>
          </a:lstStyle>
          <a:p>
            <a:r>
              <a:rPr lang="en-GB"/>
              <a:t>Public</a:t>
            </a:r>
          </a:p>
        </p:txBody>
      </p:sp>
      <p:sp>
        <p:nvSpPr>
          <p:cNvPr id="6" name="Slide Number Placeholder 5">
            <a:extLst>
              <a:ext uri="{FF2B5EF4-FFF2-40B4-BE49-F238E27FC236}">
                <a16:creationId xmlns:a16="http://schemas.microsoft.com/office/drawing/2014/main" id="{387CCF62-5A96-461B-B8BA-E249CAEFFB4F}"/>
              </a:ext>
            </a:extLst>
          </p:cNvPr>
          <p:cNvSpPr>
            <a:spLocks noGrp="1"/>
          </p:cNvSpPr>
          <p:nvPr>
            <p:ph type="sldNum" sz="quarter" idx="12"/>
          </p:nvPr>
        </p:nvSpPr>
        <p:spPr/>
        <p:txBody>
          <a:bodyPr/>
          <a:lstStyle>
            <a:lvl1pPr>
              <a:defRPr>
                <a:solidFill>
                  <a:srgbClr val="9994B1"/>
                </a:solidFill>
              </a:defRPr>
            </a:lvl1pPr>
          </a:lstStyle>
          <a:p>
            <a:fld id="{61E25E67-CBB9-434B-BBF7-0A5E970272B8}" type="slidenum">
              <a:rPr lang="en-GB" smtClean="0"/>
              <a:pPr/>
              <a:t>‹#›</a:t>
            </a:fld>
            <a:endParaRPr lang="en-GB"/>
          </a:p>
        </p:txBody>
      </p:sp>
      <p:sp>
        <p:nvSpPr>
          <p:cNvPr id="64" name="Dots">
            <a:extLst>
              <a:ext uri="{FF2B5EF4-FFF2-40B4-BE49-F238E27FC236}">
                <a16:creationId xmlns:a16="http://schemas.microsoft.com/office/drawing/2014/main" id="{6756FC10-BA1F-4145-A18C-32CA39246229}"/>
              </a:ext>
              <a:ext uri="{C183D7F6-B498-43B3-948B-1728B52AA6E4}">
                <adec:decorative xmlns:adec="http://schemas.microsoft.com/office/drawing/2017/decorative" val="1"/>
              </a:ext>
            </a:extLst>
          </p:cNvPr>
          <p:cNvSpPr/>
          <p:nvPr userDrawn="1"/>
        </p:nvSpPr>
        <p:spPr>
          <a:xfrm rot="16200000">
            <a:off x="7037019" y="276035"/>
            <a:ext cx="1793181" cy="1842720"/>
          </a:xfrm>
          <a:custGeom>
            <a:avLst/>
            <a:gdLst>
              <a:gd name="connsiteX0" fmla="*/ 23773 w 1793181"/>
              <a:gd name="connsiteY0" fmla="*/ 1817965 h 1842720"/>
              <a:gd name="connsiteX1" fmla="*/ 11561 w 1793181"/>
              <a:gd name="connsiteY1" fmla="*/ 1830141 h 1842720"/>
              <a:gd name="connsiteX2" fmla="*/ 0 w 1793181"/>
              <a:gd name="connsiteY2" fmla="*/ 1817625 h 1842720"/>
              <a:gd name="connsiteX3" fmla="*/ 12169 w 1793181"/>
              <a:gd name="connsiteY3" fmla="*/ 1805098 h 1842720"/>
              <a:gd name="connsiteX4" fmla="*/ 12216 w 1793181"/>
              <a:gd name="connsiteY4" fmla="*/ 1805098 h 1842720"/>
              <a:gd name="connsiteX5" fmla="*/ 23773 w 1793181"/>
              <a:gd name="connsiteY5" fmla="*/ 1817965 h 1842720"/>
              <a:gd name="connsiteX6" fmla="*/ 328537 w 1793181"/>
              <a:gd name="connsiteY6" fmla="*/ 1818256 h 1842720"/>
              <a:gd name="connsiteX7" fmla="*/ 304113 w 1793181"/>
              <a:gd name="connsiteY7" fmla="*/ 1842712 h 1842720"/>
              <a:gd name="connsiteX8" fmla="*/ 280896 w 1793181"/>
              <a:gd name="connsiteY8" fmla="*/ 1817624 h 1842720"/>
              <a:gd name="connsiteX9" fmla="*/ 305279 w 1793181"/>
              <a:gd name="connsiteY9" fmla="*/ 1792523 h 1842720"/>
              <a:gd name="connsiteX10" fmla="*/ 305329 w 1793181"/>
              <a:gd name="connsiteY10" fmla="*/ 1792523 h 1842720"/>
              <a:gd name="connsiteX11" fmla="*/ 328537 w 1793181"/>
              <a:gd name="connsiteY11" fmla="*/ 1818256 h 1842720"/>
              <a:gd name="connsiteX12" fmla="*/ 340145 w 1793181"/>
              <a:gd name="connsiteY12" fmla="*/ 1517734 h 1842720"/>
              <a:gd name="connsiteX13" fmla="*/ 303550 w 1793181"/>
              <a:gd name="connsiteY13" fmla="*/ 1554409 h 1842720"/>
              <a:gd name="connsiteX14" fmla="*/ 268726 w 1793181"/>
              <a:gd name="connsiteY14" fmla="*/ 1516758 h 1842720"/>
              <a:gd name="connsiteX15" fmla="*/ 305324 w 1793181"/>
              <a:gd name="connsiteY15" fmla="*/ 1479179 h 1842720"/>
              <a:gd name="connsiteX16" fmla="*/ 305329 w 1793181"/>
              <a:gd name="connsiteY16" fmla="*/ 1479179 h 1842720"/>
              <a:gd name="connsiteX17" fmla="*/ 340145 w 1793181"/>
              <a:gd name="connsiteY17" fmla="*/ 1517734 h 1842720"/>
              <a:gd name="connsiteX18" fmla="*/ 609814 w 1793181"/>
              <a:gd name="connsiteY18" fmla="*/ 1817965 h 1842720"/>
              <a:gd name="connsiteX19" fmla="*/ 597602 w 1793181"/>
              <a:gd name="connsiteY19" fmla="*/ 1830141 h 1842720"/>
              <a:gd name="connsiteX20" fmla="*/ 586041 w 1793181"/>
              <a:gd name="connsiteY20" fmla="*/ 1817624 h 1842720"/>
              <a:gd name="connsiteX21" fmla="*/ 598112 w 1793181"/>
              <a:gd name="connsiteY21" fmla="*/ 1805098 h 1842720"/>
              <a:gd name="connsiteX22" fmla="*/ 598257 w 1793181"/>
              <a:gd name="connsiteY22" fmla="*/ 1805098 h 1842720"/>
              <a:gd name="connsiteX23" fmla="*/ 609814 w 1793181"/>
              <a:gd name="connsiteY23" fmla="*/ 1817965 h 1842720"/>
              <a:gd name="connsiteX24" fmla="*/ 609907 w 1793181"/>
              <a:gd name="connsiteY24" fmla="*/ 1216232 h 1842720"/>
              <a:gd name="connsiteX25" fmla="*/ 597695 w 1793181"/>
              <a:gd name="connsiteY25" fmla="*/ 1228511 h 1842720"/>
              <a:gd name="connsiteX26" fmla="*/ 586040 w 1793181"/>
              <a:gd name="connsiteY26" fmla="*/ 1215892 h 1842720"/>
              <a:gd name="connsiteX27" fmla="*/ 598210 w 1793181"/>
              <a:gd name="connsiteY27" fmla="*/ 1203366 h 1842720"/>
              <a:gd name="connsiteX28" fmla="*/ 598257 w 1793181"/>
              <a:gd name="connsiteY28" fmla="*/ 1203366 h 1842720"/>
              <a:gd name="connsiteX29" fmla="*/ 609907 w 1793181"/>
              <a:gd name="connsiteY29" fmla="*/ 1216232 h 1842720"/>
              <a:gd name="connsiteX30" fmla="*/ 621464 w 1793181"/>
              <a:gd name="connsiteY30" fmla="*/ 1517438 h 1842720"/>
              <a:gd name="connsiteX31" fmla="*/ 597040 w 1793181"/>
              <a:gd name="connsiteY31" fmla="*/ 1541894 h 1842720"/>
              <a:gd name="connsiteX32" fmla="*/ 573823 w 1793181"/>
              <a:gd name="connsiteY32" fmla="*/ 1516757 h 1842720"/>
              <a:gd name="connsiteX33" fmla="*/ 598159 w 1793181"/>
              <a:gd name="connsiteY33" fmla="*/ 1491706 h 1842720"/>
              <a:gd name="connsiteX34" fmla="*/ 598256 w 1793181"/>
              <a:gd name="connsiteY34" fmla="*/ 1491706 h 1842720"/>
              <a:gd name="connsiteX35" fmla="*/ 621464 w 1793181"/>
              <a:gd name="connsiteY35" fmla="*/ 1517438 h 1842720"/>
              <a:gd name="connsiteX36" fmla="*/ 621464 w 1793181"/>
              <a:gd name="connsiteY36" fmla="*/ 915705 h 1842720"/>
              <a:gd name="connsiteX37" fmla="*/ 597040 w 1793181"/>
              <a:gd name="connsiteY37" fmla="*/ 940161 h 1842720"/>
              <a:gd name="connsiteX38" fmla="*/ 573823 w 1793181"/>
              <a:gd name="connsiteY38" fmla="*/ 915075 h 1842720"/>
              <a:gd name="connsiteX39" fmla="*/ 598206 w 1793181"/>
              <a:gd name="connsiteY39" fmla="*/ 889973 h 1842720"/>
              <a:gd name="connsiteX40" fmla="*/ 598256 w 1793181"/>
              <a:gd name="connsiteY40" fmla="*/ 889973 h 1842720"/>
              <a:gd name="connsiteX41" fmla="*/ 621464 w 1793181"/>
              <a:gd name="connsiteY41" fmla="*/ 915705 h 1842720"/>
              <a:gd name="connsiteX42" fmla="*/ 902740 w 1793181"/>
              <a:gd name="connsiteY42" fmla="*/ 1817965 h 1842720"/>
              <a:gd name="connsiteX43" fmla="*/ 890528 w 1793181"/>
              <a:gd name="connsiteY43" fmla="*/ 1830141 h 1842720"/>
              <a:gd name="connsiteX44" fmla="*/ 878967 w 1793181"/>
              <a:gd name="connsiteY44" fmla="*/ 1817624 h 1842720"/>
              <a:gd name="connsiteX45" fmla="*/ 891038 w 1793181"/>
              <a:gd name="connsiteY45" fmla="*/ 1805098 h 1842720"/>
              <a:gd name="connsiteX46" fmla="*/ 891183 w 1793181"/>
              <a:gd name="connsiteY46" fmla="*/ 1805098 h 1842720"/>
              <a:gd name="connsiteX47" fmla="*/ 902740 w 1793181"/>
              <a:gd name="connsiteY47" fmla="*/ 1817965 h 1842720"/>
              <a:gd name="connsiteX48" fmla="*/ 902740 w 1793181"/>
              <a:gd name="connsiteY48" fmla="*/ 1517097 h 1842720"/>
              <a:gd name="connsiteX49" fmla="*/ 890528 w 1793181"/>
              <a:gd name="connsiteY49" fmla="*/ 1529273 h 1842720"/>
              <a:gd name="connsiteX50" fmla="*/ 878967 w 1793181"/>
              <a:gd name="connsiteY50" fmla="*/ 1516757 h 1842720"/>
              <a:gd name="connsiteX51" fmla="*/ 891136 w 1793181"/>
              <a:gd name="connsiteY51" fmla="*/ 1504231 h 1842720"/>
              <a:gd name="connsiteX52" fmla="*/ 891183 w 1793181"/>
              <a:gd name="connsiteY52" fmla="*/ 1504231 h 1842720"/>
              <a:gd name="connsiteX53" fmla="*/ 902740 w 1793181"/>
              <a:gd name="connsiteY53" fmla="*/ 1517097 h 1842720"/>
              <a:gd name="connsiteX54" fmla="*/ 914390 w 1793181"/>
              <a:gd name="connsiteY54" fmla="*/ 1216571 h 1842720"/>
              <a:gd name="connsiteX55" fmla="*/ 889966 w 1793181"/>
              <a:gd name="connsiteY55" fmla="*/ 1241026 h 1842720"/>
              <a:gd name="connsiteX56" fmla="*/ 866749 w 1793181"/>
              <a:gd name="connsiteY56" fmla="*/ 1215890 h 1842720"/>
              <a:gd name="connsiteX57" fmla="*/ 891179 w 1793181"/>
              <a:gd name="connsiteY57" fmla="*/ 1190839 h 1842720"/>
              <a:gd name="connsiteX58" fmla="*/ 891182 w 1793181"/>
              <a:gd name="connsiteY58" fmla="*/ 1190839 h 1842720"/>
              <a:gd name="connsiteX59" fmla="*/ 914390 w 1793181"/>
              <a:gd name="connsiteY59" fmla="*/ 1216571 h 1842720"/>
              <a:gd name="connsiteX60" fmla="*/ 914954 w 1793181"/>
              <a:gd name="connsiteY60" fmla="*/ 614844 h 1842720"/>
              <a:gd name="connsiteX61" fmla="*/ 890571 w 1793181"/>
              <a:gd name="connsiteY61" fmla="*/ 639343 h 1842720"/>
              <a:gd name="connsiteX62" fmla="*/ 867308 w 1793181"/>
              <a:gd name="connsiteY62" fmla="*/ 614257 h 1842720"/>
              <a:gd name="connsiteX63" fmla="*/ 891694 w 1793181"/>
              <a:gd name="connsiteY63" fmla="*/ 589157 h 1842720"/>
              <a:gd name="connsiteX64" fmla="*/ 914954 w 1793181"/>
              <a:gd name="connsiteY64" fmla="*/ 614844 h 1842720"/>
              <a:gd name="connsiteX65" fmla="*/ 925949 w 1793181"/>
              <a:gd name="connsiteY65" fmla="*/ 916046 h 1842720"/>
              <a:gd name="connsiteX66" fmla="*/ 889311 w 1793181"/>
              <a:gd name="connsiteY66" fmla="*/ 952677 h 1842720"/>
              <a:gd name="connsiteX67" fmla="*/ 854533 w 1793181"/>
              <a:gd name="connsiteY67" fmla="*/ 915075 h 1842720"/>
              <a:gd name="connsiteX68" fmla="*/ 891179 w 1793181"/>
              <a:gd name="connsiteY68" fmla="*/ 877447 h 1842720"/>
              <a:gd name="connsiteX69" fmla="*/ 891183 w 1793181"/>
              <a:gd name="connsiteY69" fmla="*/ 877447 h 1842720"/>
              <a:gd name="connsiteX70" fmla="*/ 925949 w 1793181"/>
              <a:gd name="connsiteY70" fmla="*/ 916046 h 1842720"/>
              <a:gd name="connsiteX71" fmla="*/ 1195666 w 1793181"/>
              <a:gd name="connsiteY71" fmla="*/ 1817916 h 1842720"/>
              <a:gd name="connsiteX72" fmla="*/ 1183500 w 1793181"/>
              <a:gd name="connsiteY72" fmla="*/ 1830146 h 1842720"/>
              <a:gd name="connsiteX73" fmla="*/ 1171893 w 1793181"/>
              <a:gd name="connsiteY73" fmla="*/ 1817625 h 1842720"/>
              <a:gd name="connsiteX74" fmla="*/ 1184062 w 1793181"/>
              <a:gd name="connsiteY74" fmla="*/ 1805098 h 1842720"/>
              <a:gd name="connsiteX75" fmla="*/ 1195666 w 1793181"/>
              <a:gd name="connsiteY75" fmla="*/ 1817916 h 1842720"/>
              <a:gd name="connsiteX76" fmla="*/ 1195666 w 1793181"/>
              <a:gd name="connsiteY76" fmla="*/ 614499 h 1842720"/>
              <a:gd name="connsiteX77" fmla="*/ 1183500 w 1793181"/>
              <a:gd name="connsiteY77" fmla="*/ 626728 h 1842720"/>
              <a:gd name="connsiteX78" fmla="*/ 1171893 w 1793181"/>
              <a:gd name="connsiteY78" fmla="*/ 614208 h 1842720"/>
              <a:gd name="connsiteX79" fmla="*/ 1184062 w 1793181"/>
              <a:gd name="connsiteY79" fmla="*/ 601683 h 1842720"/>
              <a:gd name="connsiteX80" fmla="*/ 1195666 w 1793181"/>
              <a:gd name="connsiteY80" fmla="*/ 614499 h 1842720"/>
              <a:gd name="connsiteX81" fmla="*/ 1195759 w 1793181"/>
              <a:gd name="connsiteY81" fmla="*/ 1216187 h 1842720"/>
              <a:gd name="connsiteX82" fmla="*/ 1183594 w 1793181"/>
              <a:gd name="connsiteY82" fmla="*/ 1228511 h 1842720"/>
              <a:gd name="connsiteX83" fmla="*/ 1171892 w 1793181"/>
              <a:gd name="connsiteY83" fmla="*/ 1215891 h 1842720"/>
              <a:gd name="connsiteX84" fmla="*/ 1184062 w 1793181"/>
              <a:gd name="connsiteY84" fmla="*/ 1203366 h 1842720"/>
              <a:gd name="connsiteX85" fmla="*/ 1195759 w 1793181"/>
              <a:gd name="connsiteY85" fmla="*/ 1216187 h 1842720"/>
              <a:gd name="connsiteX86" fmla="*/ 1207321 w 1793181"/>
              <a:gd name="connsiteY86" fmla="*/ 1517394 h 1842720"/>
              <a:gd name="connsiteX87" fmla="*/ 1182939 w 1793181"/>
              <a:gd name="connsiteY87" fmla="*/ 1541894 h 1842720"/>
              <a:gd name="connsiteX88" fmla="*/ 1159675 w 1793181"/>
              <a:gd name="connsiteY88" fmla="*/ 1516757 h 1842720"/>
              <a:gd name="connsiteX89" fmla="*/ 1184062 w 1793181"/>
              <a:gd name="connsiteY89" fmla="*/ 1491706 h 1842720"/>
              <a:gd name="connsiteX90" fmla="*/ 1207321 w 1793181"/>
              <a:gd name="connsiteY90" fmla="*/ 1517394 h 1842720"/>
              <a:gd name="connsiteX91" fmla="*/ 1207322 w 1793181"/>
              <a:gd name="connsiteY91" fmla="*/ 915661 h 1842720"/>
              <a:gd name="connsiteX92" fmla="*/ 1182939 w 1793181"/>
              <a:gd name="connsiteY92" fmla="*/ 940160 h 1842720"/>
              <a:gd name="connsiteX93" fmla="*/ 1159676 w 1793181"/>
              <a:gd name="connsiteY93" fmla="*/ 915074 h 1842720"/>
              <a:gd name="connsiteX94" fmla="*/ 1184062 w 1793181"/>
              <a:gd name="connsiteY94" fmla="*/ 889974 h 1842720"/>
              <a:gd name="connsiteX95" fmla="*/ 1207322 w 1793181"/>
              <a:gd name="connsiteY95" fmla="*/ 915661 h 1842720"/>
              <a:gd name="connsiteX96" fmla="*/ 1488593 w 1793181"/>
              <a:gd name="connsiteY96" fmla="*/ 915365 h 1842720"/>
              <a:gd name="connsiteX97" fmla="*/ 1476427 w 1793181"/>
              <a:gd name="connsiteY97" fmla="*/ 927595 h 1842720"/>
              <a:gd name="connsiteX98" fmla="*/ 1464819 w 1793181"/>
              <a:gd name="connsiteY98" fmla="*/ 915075 h 1842720"/>
              <a:gd name="connsiteX99" fmla="*/ 1476989 w 1793181"/>
              <a:gd name="connsiteY99" fmla="*/ 902549 h 1842720"/>
              <a:gd name="connsiteX100" fmla="*/ 1488593 w 1793181"/>
              <a:gd name="connsiteY100" fmla="*/ 915365 h 1842720"/>
              <a:gd name="connsiteX101" fmla="*/ 1500150 w 1793181"/>
              <a:gd name="connsiteY101" fmla="*/ 614839 h 1842720"/>
              <a:gd name="connsiteX102" fmla="*/ 1475772 w 1793181"/>
              <a:gd name="connsiteY102" fmla="*/ 639245 h 1842720"/>
              <a:gd name="connsiteX103" fmla="*/ 1452603 w 1793181"/>
              <a:gd name="connsiteY103" fmla="*/ 614209 h 1842720"/>
              <a:gd name="connsiteX104" fmla="*/ 1476989 w 1793181"/>
              <a:gd name="connsiteY104" fmla="*/ 589157 h 1842720"/>
              <a:gd name="connsiteX105" fmla="*/ 1500150 w 1793181"/>
              <a:gd name="connsiteY105" fmla="*/ 614839 h 1842720"/>
              <a:gd name="connsiteX106" fmla="*/ 1500248 w 1793181"/>
              <a:gd name="connsiteY106" fmla="*/ 1818211 h 1842720"/>
              <a:gd name="connsiteX107" fmla="*/ 1475865 w 1793181"/>
              <a:gd name="connsiteY107" fmla="*/ 1842711 h 1842720"/>
              <a:gd name="connsiteX108" fmla="*/ 1452602 w 1793181"/>
              <a:gd name="connsiteY108" fmla="*/ 1817625 h 1842720"/>
              <a:gd name="connsiteX109" fmla="*/ 1476988 w 1793181"/>
              <a:gd name="connsiteY109" fmla="*/ 1792523 h 1842720"/>
              <a:gd name="connsiteX110" fmla="*/ 1500248 w 1793181"/>
              <a:gd name="connsiteY110" fmla="*/ 1818211 h 1842720"/>
              <a:gd name="connsiteX111" fmla="*/ 1500248 w 1793181"/>
              <a:gd name="connsiteY111" fmla="*/ 1216527 h 1842720"/>
              <a:gd name="connsiteX112" fmla="*/ 1475865 w 1793181"/>
              <a:gd name="connsiteY112" fmla="*/ 1241027 h 1842720"/>
              <a:gd name="connsiteX113" fmla="*/ 1452602 w 1793181"/>
              <a:gd name="connsiteY113" fmla="*/ 1215892 h 1842720"/>
              <a:gd name="connsiteX114" fmla="*/ 1476988 w 1793181"/>
              <a:gd name="connsiteY114" fmla="*/ 1190841 h 1842720"/>
              <a:gd name="connsiteX115" fmla="*/ 1500248 w 1793181"/>
              <a:gd name="connsiteY115" fmla="*/ 1216527 h 1842720"/>
              <a:gd name="connsiteX116" fmla="*/ 1511805 w 1793181"/>
              <a:gd name="connsiteY116" fmla="*/ 1517734 h 1842720"/>
              <a:gd name="connsiteX117" fmla="*/ 1475210 w 1793181"/>
              <a:gd name="connsiteY117" fmla="*/ 1554408 h 1842720"/>
              <a:gd name="connsiteX118" fmla="*/ 1440385 w 1793181"/>
              <a:gd name="connsiteY118" fmla="*/ 1516757 h 1842720"/>
              <a:gd name="connsiteX119" fmla="*/ 1476988 w 1793181"/>
              <a:gd name="connsiteY119" fmla="*/ 1479180 h 1842720"/>
              <a:gd name="connsiteX120" fmla="*/ 1511805 w 1793181"/>
              <a:gd name="connsiteY120" fmla="*/ 1517734 h 1842720"/>
              <a:gd name="connsiteX121" fmla="*/ 1511805 w 1793181"/>
              <a:gd name="connsiteY121" fmla="*/ 314319 h 1842720"/>
              <a:gd name="connsiteX122" fmla="*/ 1475210 w 1793181"/>
              <a:gd name="connsiteY122" fmla="*/ 350994 h 1842720"/>
              <a:gd name="connsiteX123" fmla="*/ 1440385 w 1793181"/>
              <a:gd name="connsiteY123" fmla="*/ 313342 h 1842720"/>
              <a:gd name="connsiteX124" fmla="*/ 1476988 w 1793181"/>
              <a:gd name="connsiteY124" fmla="*/ 275765 h 1842720"/>
              <a:gd name="connsiteX125" fmla="*/ 1511805 w 1793181"/>
              <a:gd name="connsiteY125" fmla="*/ 314319 h 1842720"/>
              <a:gd name="connsiteX126" fmla="*/ 1781519 w 1793181"/>
              <a:gd name="connsiteY126" fmla="*/ 1817916 h 1842720"/>
              <a:gd name="connsiteX127" fmla="*/ 1769353 w 1793181"/>
              <a:gd name="connsiteY127" fmla="*/ 1830146 h 1842720"/>
              <a:gd name="connsiteX128" fmla="*/ 1757746 w 1793181"/>
              <a:gd name="connsiteY128" fmla="*/ 1817625 h 1842720"/>
              <a:gd name="connsiteX129" fmla="*/ 1769915 w 1793181"/>
              <a:gd name="connsiteY129" fmla="*/ 1805098 h 1842720"/>
              <a:gd name="connsiteX130" fmla="*/ 1781519 w 1793181"/>
              <a:gd name="connsiteY130" fmla="*/ 1817916 h 1842720"/>
              <a:gd name="connsiteX131" fmla="*/ 1781519 w 1793181"/>
              <a:gd name="connsiteY131" fmla="*/ 915365 h 1842720"/>
              <a:gd name="connsiteX132" fmla="*/ 1769353 w 1793181"/>
              <a:gd name="connsiteY132" fmla="*/ 927595 h 1842720"/>
              <a:gd name="connsiteX133" fmla="*/ 1757746 w 1793181"/>
              <a:gd name="connsiteY133" fmla="*/ 915075 h 1842720"/>
              <a:gd name="connsiteX134" fmla="*/ 1769915 w 1793181"/>
              <a:gd name="connsiteY134" fmla="*/ 902549 h 1842720"/>
              <a:gd name="connsiteX135" fmla="*/ 1781519 w 1793181"/>
              <a:gd name="connsiteY135" fmla="*/ 915365 h 1842720"/>
              <a:gd name="connsiteX136" fmla="*/ 1781519 w 1793181"/>
              <a:gd name="connsiteY136" fmla="*/ 614499 h 1842720"/>
              <a:gd name="connsiteX137" fmla="*/ 1769353 w 1793181"/>
              <a:gd name="connsiteY137" fmla="*/ 626728 h 1842720"/>
              <a:gd name="connsiteX138" fmla="*/ 1757746 w 1793181"/>
              <a:gd name="connsiteY138" fmla="*/ 614208 h 1842720"/>
              <a:gd name="connsiteX139" fmla="*/ 1769915 w 1793181"/>
              <a:gd name="connsiteY139" fmla="*/ 601683 h 1842720"/>
              <a:gd name="connsiteX140" fmla="*/ 1781519 w 1793181"/>
              <a:gd name="connsiteY140" fmla="*/ 614499 h 1842720"/>
              <a:gd name="connsiteX141" fmla="*/ 1781519 w 1793181"/>
              <a:gd name="connsiteY141" fmla="*/ 12816 h 1842720"/>
              <a:gd name="connsiteX142" fmla="*/ 1769353 w 1793181"/>
              <a:gd name="connsiteY142" fmla="*/ 25046 h 1842720"/>
              <a:gd name="connsiteX143" fmla="*/ 1757746 w 1793181"/>
              <a:gd name="connsiteY143" fmla="*/ 12526 h 1842720"/>
              <a:gd name="connsiteX144" fmla="*/ 1769915 w 1793181"/>
              <a:gd name="connsiteY144" fmla="*/ 0 h 1842720"/>
              <a:gd name="connsiteX145" fmla="*/ 1781519 w 1793181"/>
              <a:gd name="connsiteY145" fmla="*/ 12816 h 1842720"/>
              <a:gd name="connsiteX146" fmla="*/ 1781612 w 1793181"/>
              <a:gd name="connsiteY146" fmla="*/ 1216187 h 1842720"/>
              <a:gd name="connsiteX147" fmla="*/ 1769447 w 1793181"/>
              <a:gd name="connsiteY147" fmla="*/ 1228511 h 1842720"/>
              <a:gd name="connsiteX148" fmla="*/ 1757745 w 1793181"/>
              <a:gd name="connsiteY148" fmla="*/ 1215891 h 1842720"/>
              <a:gd name="connsiteX149" fmla="*/ 1769915 w 1793181"/>
              <a:gd name="connsiteY149" fmla="*/ 1203366 h 1842720"/>
              <a:gd name="connsiteX150" fmla="*/ 1781612 w 1793181"/>
              <a:gd name="connsiteY150" fmla="*/ 1216187 h 1842720"/>
              <a:gd name="connsiteX151" fmla="*/ 1793174 w 1793181"/>
              <a:gd name="connsiteY151" fmla="*/ 313979 h 1842720"/>
              <a:gd name="connsiteX152" fmla="*/ 1768792 w 1793181"/>
              <a:gd name="connsiteY152" fmla="*/ 338478 h 1842720"/>
              <a:gd name="connsiteX153" fmla="*/ 1745528 w 1793181"/>
              <a:gd name="connsiteY153" fmla="*/ 313342 h 1842720"/>
              <a:gd name="connsiteX154" fmla="*/ 1769916 w 1793181"/>
              <a:gd name="connsiteY154" fmla="*/ 288291 h 1842720"/>
              <a:gd name="connsiteX155" fmla="*/ 1793174 w 1793181"/>
              <a:gd name="connsiteY155" fmla="*/ 313979 h 1842720"/>
              <a:gd name="connsiteX156" fmla="*/ 1793175 w 1793181"/>
              <a:gd name="connsiteY156" fmla="*/ 1517394 h 1842720"/>
              <a:gd name="connsiteX157" fmla="*/ 1768792 w 1793181"/>
              <a:gd name="connsiteY157" fmla="*/ 1541894 h 1842720"/>
              <a:gd name="connsiteX158" fmla="*/ 1745528 w 1793181"/>
              <a:gd name="connsiteY158" fmla="*/ 1516758 h 1842720"/>
              <a:gd name="connsiteX159" fmla="*/ 1769916 w 1793181"/>
              <a:gd name="connsiteY159" fmla="*/ 1491706 h 1842720"/>
              <a:gd name="connsiteX160" fmla="*/ 1793175 w 1793181"/>
              <a:gd name="connsiteY160" fmla="*/ 1517394 h 184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793181" h="1842720">
                <a:moveTo>
                  <a:pt x="23773" y="1817965"/>
                </a:moveTo>
                <a:cubicBezTo>
                  <a:pt x="23591" y="1824880"/>
                  <a:pt x="18123" y="1830333"/>
                  <a:pt x="11561" y="1830141"/>
                </a:cubicBezTo>
                <a:cubicBezTo>
                  <a:pt x="5124" y="1829953"/>
                  <a:pt x="4" y="1824406"/>
                  <a:pt x="0" y="1817625"/>
                </a:cubicBezTo>
                <a:cubicBezTo>
                  <a:pt x="74" y="1810628"/>
                  <a:pt x="5523" y="1805014"/>
                  <a:pt x="12169" y="1805098"/>
                </a:cubicBezTo>
                <a:cubicBezTo>
                  <a:pt x="12184" y="1805098"/>
                  <a:pt x="12202" y="1805098"/>
                  <a:pt x="12216" y="1805098"/>
                </a:cubicBezTo>
                <a:cubicBezTo>
                  <a:pt x="18779" y="1805291"/>
                  <a:pt x="23956" y="1811052"/>
                  <a:pt x="23773" y="1817965"/>
                </a:cubicBezTo>
                <a:close/>
                <a:moveTo>
                  <a:pt x="328537" y="1818256"/>
                </a:moveTo>
                <a:cubicBezTo>
                  <a:pt x="328205" y="1832118"/>
                  <a:pt x="317266" y="1843062"/>
                  <a:pt x="304113" y="1842712"/>
                </a:cubicBezTo>
                <a:cubicBezTo>
                  <a:pt x="291198" y="1842360"/>
                  <a:pt x="280900" y="1831236"/>
                  <a:pt x="280896" y="1817624"/>
                </a:cubicBezTo>
                <a:cubicBezTo>
                  <a:pt x="281050" y="1803599"/>
                  <a:pt x="291966" y="1792360"/>
                  <a:pt x="305279" y="1792523"/>
                </a:cubicBezTo>
                <a:cubicBezTo>
                  <a:pt x="305297" y="1792523"/>
                  <a:pt x="305311" y="1792523"/>
                  <a:pt x="305329" y="1792523"/>
                </a:cubicBezTo>
                <a:cubicBezTo>
                  <a:pt x="318483" y="1792878"/>
                  <a:pt x="328875" y="1804398"/>
                  <a:pt x="328537" y="1818256"/>
                </a:cubicBezTo>
                <a:close/>
                <a:moveTo>
                  <a:pt x="340145" y="1517734"/>
                </a:moveTo>
                <a:cubicBezTo>
                  <a:pt x="339654" y="1538505"/>
                  <a:pt x="323271" y="1554926"/>
                  <a:pt x="303550" y="1554409"/>
                </a:cubicBezTo>
                <a:cubicBezTo>
                  <a:pt x="284163" y="1553901"/>
                  <a:pt x="268706" y="1537188"/>
                  <a:pt x="268726" y="1516758"/>
                </a:cubicBezTo>
                <a:cubicBezTo>
                  <a:pt x="268983" y="1495735"/>
                  <a:pt x="285366" y="1478908"/>
                  <a:pt x="305324" y="1479179"/>
                </a:cubicBezTo>
                <a:cubicBezTo>
                  <a:pt x="305324" y="1479179"/>
                  <a:pt x="305329" y="1479179"/>
                  <a:pt x="305329" y="1479179"/>
                </a:cubicBezTo>
                <a:cubicBezTo>
                  <a:pt x="325050" y="1479698"/>
                  <a:pt x="340637" y="1496958"/>
                  <a:pt x="340145" y="1517734"/>
                </a:cubicBezTo>
                <a:close/>
                <a:moveTo>
                  <a:pt x="609814" y="1817965"/>
                </a:moveTo>
                <a:cubicBezTo>
                  <a:pt x="609632" y="1824879"/>
                  <a:pt x="604164" y="1830333"/>
                  <a:pt x="597602" y="1830141"/>
                </a:cubicBezTo>
                <a:cubicBezTo>
                  <a:pt x="591165" y="1829953"/>
                  <a:pt x="586045" y="1824405"/>
                  <a:pt x="586041" y="1817624"/>
                </a:cubicBezTo>
                <a:cubicBezTo>
                  <a:pt x="586091" y="1810651"/>
                  <a:pt x="591498" y="1805044"/>
                  <a:pt x="598112" y="1805098"/>
                </a:cubicBezTo>
                <a:cubicBezTo>
                  <a:pt x="598163" y="1805098"/>
                  <a:pt x="598210" y="1805098"/>
                  <a:pt x="598257" y="1805098"/>
                </a:cubicBezTo>
                <a:cubicBezTo>
                  <a:pt x="604820" y="1805290"/>
                  <a:pt x="609997" y="1811051"/>
                  <a:pt x="609814" y="1817965"/>
                </a:cubicBezTo>
                <a:close/>
                <a:moveTo>
                  <a:pt x="609907" y="1216232"/>
                </a:moveTo>
                <a:cubicBezTo>
                  <a:pt x="609753" y="1223175"/>
                  <a:pt x="604285" y="1228674"/>
                  <a:pt x="597695" y="1228511"/>
                </a:cubicBezTo>
                <a:cubicBezTo>
                  <a:pt x="591198" y="1228348"/>
                  <a:pt x="586016" y="1222742"/>
                  <a:pt x="586040" y="1215892"/>
                </a:cubicBezTo>
                <a:cubicBezTo>
                  <a:pt x="586115" y="1208894"/>
                  <a:pt x="591563" y="1203282"/>
                  <a:pt x="598210" y="1203366"/>
                </a:cubicBezTo>
                <a:cubicBezTo>
                  <a:pt x="598224" y="1203366"/>
                  <a:pt x="598242" y="1203366"/>
                  <a:pt x="598257" y="1203366"/>
                </a:cubicBezTo>
                <a:cubicBezTo>
                  <a:pt x="604847" y="1203529"/>
                  <a:pt x="610062" y="1209288"/>
                  <a:pt x="609907" y="1216232"/>
                </a:cubicBezTo>
                <a:close/>
                <a:moveTo>
                  <a:pt x="621464" y="1517438"/>
                </a:moveTo>
                <a:cubicBezTo>
                  <a:pt x="621132" y="1531300"/>
                  <a:pt x="610193" y="1542244"/>
                  <a:pt x="597040" y="1541894"/>
                </a:cubicBezTo>
                <a:cubicBezTo>
                  <a:pt x="584107" y="1541542"/>
                  <a:pt x="573800" y="1530388"/>
                  <a:pt x="573823" y="1516757"/>
                </a:cubicBezTo>
                <a:cubicBezTo>
                  <a:pt x="573977" y="1502757"/>
                  <a:pt x="584870" y="1491543"/>
                  <a:pt x="598159" y="1491706"/>
                </a:cubicBezTo>
                <a:cubicBezTo>
                  <a:pt x="598191" y="1491706"/>
                  <a:pt x="598224" y="1491706"/>
                  <a:pt x="598256" y="1491706"/>
                </a:cubicBezTo>
                <a:cubicBezTo>
                  <a:pt x="611410" y="1492061"/>
                  <a:pt x="621802" y="1503581"/>
                  <a:pt x="621464" y="1517438"/>
                </a:cubicBezTo>
                <a:close/>
                <a:moveTo>
                  <a:pt x="621464" y="915705"/>
                </a:moveTo>
                <a:cubicBezTo>
                  <a:pt x="621132" y="929567"/>
                  <a:pt x="610193" y="940511"/>
                  <a:pt x="597040" y="940161"/>
                </a:cubicBezTo>
                <a:cubicBezTo>
                  <a:pt x="584125" y="939811"/>
                  <a:pt x="573827" y="928685"/>
                  <a:pt x="573823" y="915075"/>
                </a:cubicBezTo>
                <a:cubicBezTo>
                  <a:pt x="573977" y="901049"/>
                  <a:pt x="584893" y="889811"/>
                  <a:pt x="598206" y="889973"/>
                </a:cubicBezTo>
                <a:cubicBezTo>
                  <a:pt x="598224" y="889973"/>
                  <a:pt x="598238" y="889973"/>
                  <a:pt x="598256" y="889973"/>
                </a:cubicBezTo>
                <a:cubicBezTo>
                  <a:pt x="611410" y="890328"/>
                  <a:pt x="621802" y="901848"/>
                  <a:pt x="621464" y="915705"/>
                </a:cubicBezTo>
                <a:close/>
                <a:moveTo>
                  <a:pt x="902740" y="1817965"/>
                </a:moveTo>
                <a:cubicBezTo>
                  <a:pt x="902558" y="1824879"/>
                  <a:pt x="897090" y="1830333"/>
                  <a:pt x="890528" y="1830141"/>
                </a:cubicBezTo>
                <a:cubicBezTo>
                  <a:pt x="884091" y="1829953"/>
                  <a:pt x="878971" y="1824405"/>
                  <a:pt x="878967" y="1817624"/>
                </a:cubicBezTo>
                <a:cubicBezTo>
                  <a:pt x="879017" y="1810651"/>
                  <a:pt x="884424" y="1805044"/>
                  <a:pt x="891038" y="1805098"/>
                </a:cubicBezTo>
                <a:cubicBezTo>
                  <a:pt x="891089" y="1805098"/>
                  <a:pt x="891136" y="1805098"/>
                  <a:pt x="891183" y="1805098"/>
                </a:cubicBezTo>
                <a:cubicBezTo>
                  <a:pt x="897746" y="1805290"/>
                  <a:pt x="902922" y="1811051"/>
                  <a:pt x="902740" y="1817965"/>
                </a:cubicBezTo>
                <a:close/>
                <a:moveTo>
                  <a:pt x="902740" y="1517097"/>
                </a:moveTo>
                <a:cubicBezTo>
                  <a:pt x="902558" y="1524012"/>
                  <a:pt x="897090" y="1529465"/>
                  <a:pt x="890528" y="1529273"/>
                </a:cubicBezTo>
                <a:cubicBezTo>
                  <a:pt x="884091" y="1529085"/>
                  <a:pt x="878971" y="1523538"/>
                  <a:pt x="878967" y="1516757"/>
                </a:cubicBezTo>
                <a:cubicBezTo>
                  <a:pt x="879041" y="1509760"/>
                  <a:pt x="884490" y="1504148"/>
                  <a:pt x="891136" y="1504231"/>
                </a:cubicBezTo>
                <a:cubicBezTo>
                  <a:pt x="891151" y="1504231"/>
                  <a:pt x="891164" y="1504231"/>
                  <a:pt x="891183" y="1504231"/>
                </a:cubicBezTo>
                <a:cubicBezTo>
                  <a:pt x="897746" y="1504424"/>
                  <a:pt x="902922" y="1510184"/>
                  <a:pt x="902740" y="1517097"/>
                </a:cubicBezTo>
                <a:close/>
                <a:moveTo>
                  <a:pt x="914390" y="1216571"/>
                </a:moveTo>
                <a:cubicBezTo>
                  <a:pt x="914058" y="1230433"/>
                  <a:pt x="903119" y="1241376"/>
                  <a:pt x="889966" y="1241026"/>
                </a:cubicBezTo>
                <a:cubicBezTo>
                  <a:pt x="877033" y="1240676"/>
                  <a:pt x="866726" y="1229521"/>
                  <a:pt x="866749" y="1215890"/>
                </a:cubicBezTo>
                <a:cubicBezTo>
                  <a:pt x="866927" y="1201865"/>
                  <a:pt x="877866" y="1190651"/>
                  <a:pt x="891179" y="1190839"/>
                </a:cubicBezTo>
                <a:cubicBezTo>
                  <a:pt x="891179" y="1190839"/>
                  <a:pt x="891182" y="1190839"/>
                  <a:pt x="891182" y="1190839"/>
                </a:cubicBezTo>
                <a:cubicBezTo>
                  <a:pt x="904336" y="1191193"/>
                  <a:pt x="914728" y="1202713"/>
                  <a:pt x="914390" y="1216571"/>
                </a:cubicBezTo>
                <a:close/>
                <a:moveTo>
                  <a:pt x="914954" y="614844"/>
                </a:moveTo>
                <a:cubicBezTo>
                  <a:pt x="914640" y="628701"/>
                  <a:pt x="903724" y="639669"/>
                  <a:pt x="890571" y="639343"/>
                </a:cubicBezTo>
                <a:cubicBezTo>
                  <a:pt x="877638" y="639023"/>
                  <a:pt x="867312" y="627888"/>
                  <a:pt x="867308" y="614257"/>
                </a:cubicBezTo>
                <a:cubicBezTo>
                  <a:pt x="867485" y="600242"/>
                  <a:pt x="878391" y="589018"/>
                  <a:pt x="891694" y="589157"/>
                </a:cubicBezTo>
                <a:cubicBezTo>
                  <a:pt x="904848" y="589482"/>
                  <a:pt x="915263" y="600981"/>
                  <a:pt x="914954" y="614844"/>
                </a:cubicBezTo>
                <a:close/>
                <a:moveTo>
                  <a:pt x="925949" y="916046"/>
                </a:moveTo>
                <a:cubicBezTo>
                  <a:pt x="925433" y="936822"/>
                  <a:pt x="909027" y="953219"/>
                  <a:pt x="889311" y="952677"/>
                </a:cubicBezTo>
                <a:cubicBezTo>
                  <a:pt x="869961" y="952140"/>
                  <a:pt x="854537" y="935466"/>
                  <a:pt x="854533" y="915075"/>
                </a:cubicBezTo>
                <a:cubicBezTo>
                  <a:pt x="854791" y="894022"/>
                  <a:pt x="871197" y="877176"/>
                  <a:pt x="891179" y="877447"/>
                </a:cubicBezTo>
                <a:cubicBezTo>
                  <a:pt x="891179" y="877447"/>
                  <a:pt x="891183" y="877447"/>
                  <a:pt x="891183" y="877447"/>
                </a:cubicBezTo>
                <a:cubicBezTo>
                  <a:pt x="910899" y="877990"/>
                  <a:pt x="926468" y="895275"/>
                  <a:pt x="925949" y="916046"/>
                </a:cubicBezTo>
                <a:close/>
                <a:moveTo>
                  <a:pt x="1195666" y="1817916"/>
                </a:moveTo>
                <a:cubicBezTo>
                  <a:pt x="1195512" y="1824834"/>
                  <a:pt x="1190063" y="1830308"/>
                  <a:pt x="1183500" y="1830146"/>
                </a:cubicBezTo>
                <a:cubicBezTo>
                  <a:pt x="1177045" y="1829983"/>
                  <a:pt x="1171893" y="1824426"/>
                  <a:pt x="1171893" y="1817625"/>
                </a:cubicBezTo>
                <a:cubicBezTo>
                  <a:pt x="1171967" y="1810628"/>
                  <a:pt x="1177416" y="1805019"/>
                  <a:pt x="1184062" y="1805098"/>
                </a:cubicBezTo>
                <a:cubicBezTo>
                  <a:pt x="1190625" y="1805262"/>
                  <a:pt x="1195821" y="1811002"/>
                  <a:pt x="1195666" y="1817916"/>
                </a:cubicBezTo>
                <a:close/>
                <a:moveTo>
                  <a:pt x="1195666" y="614499"/>
                </a:moveTo>
                <a:cubicBezTo>
                  <a:pt x="1195512" y="621418"/>
                  <a:pt x="1190063" y="626892"/>
                  <a:pt x="1183500" y="626728"/>
                </a:cubicBezTo>
                <a:cubicBezTo>
                  <a:pt x="1177045" y="626566"/>
                  <a:pt x="1171893" y="621008"/>
                  <a:pt x="1171893" y="614208"/>
                </a:cubicBezTo>
                <a:cubicBezTo>
                  <a:pt x="1171995" y="607220"/>
                  <a:pt x="1177429" y="601628"/>
                  <a:pt x="1184062" y="601683"/>
                </a:cubicBezTo>
                <a:cubicBezTo>
                  <a:pt x="1190625" y="601845"/>
                  <a:pt x="1195821" y="607585"/>
                  <a:pt x="1195666" y="614499"/>
                </a:cubicBezTo>
                <a:close/>
                <a:moveTo>
                  <a:pt x="1195759" y="1216187"/>
                </a:moveTo>
                <a:cubicBezTo>
                  <a:pt x="1195633" y="1223131"/>
                  <a:pt x="1190184" y="1228650"/>
                  <a:pt x="1183594" y="1228511"/>
                </a:cubicBezTo>
                <a:cubicBezTo>
                  <a:pt x="1177078" y="1228378"/>
                  <a:pt x="1171869" y="1222761"/>
                  <a:pt x="1171892" y="1215891"/>
                </a:cubicBezTo>
                <a:cubicBezTo>
                  <a:pt x="1171994" y="1208904"/>
                  <a:pt x="1177429" y="1203312"/>
                  <a:pt x="1184062" y="1203366"/>
                </a:cubicBezTo>
                <a:cubicBezTo>
                  <a:pt x="1190653" y="1203504"/>
                  <a:pt x="1195891" y="1209239"/>
                  <a:pt x="1195759" y="1216187"/>
                </a:cubicBezTo>
                <a:close/>
                <a:moveTo>
                  <a:pt x="1207321" y="1517394"/>
                </a:moveTo>
                <a:cubicBezTo>
                  <a:pt x="1207007" y="1531251"/>
                  <a:pt x="1196091" y="1542218"/>
                  <a:pt x="1182939" y="1541894"/>
                </a:cubicBezTo>
                <a:cubicBezTo>
                  <a:pt x="1169987" y="1541572"/>
                  <a:pt x="1159652" y="1530408"/>
                  <a:pt x="1159675" y="1516757"/>
                </a:cubicBezTo>
                <a:cubicBezTo>
                  <a:pt x="1159852" y="1502752"/>
                  <a:pt x="1170768" y="1491543"/>
                  <a:pt x="1184062" y="1491706"/>
                </a:cubicBezTo>
                <a:cubicBezTo>
                  <a:pt x="1197215" y="1492031"/>
                  <a:pt x="1207630" y="1503532"/>
                  <a:pt x="1207321" y="1517394"/>
                </a:cubicBezTo>
                <a:close/>
                <a:moveTo>
                  <a:pt x="1207322" y="915661"/>
                </a:moveTo>
                <a:cubicBezTo>
                  <a:pt x="1207008" y="929518"/>
                  <a:pt x="1196092" y="940486"/>
                  <a:pt x="1182939" y="940160"/>
                </a:cubicBezTo>
                <a:cubicBezTo>
                  <a:pt x="1170006" y="939840"/>
                  <a:pt x="1159679" y="928705"/>
                  <a:pt x="1159676" y="915074"/>
                </a:cubicBezTo>
                <a:cubicBezTo>
                  <a:pt x="1159853" y="901059"/>
                  <a:pt x="1170759" y="889835"/>
                  <a:pt x="1184062" y="889974"/>
                </a:cubicBezTo>
                <a:cubicBezTo>
                  <a:pt x="1197216" y="890299"/>
                  <a:pt x="1207631" y="901798"/>
                  <a:pt x="1207322" y="915661"/>
                </a:cubicBezTo>
                <a:close/>
                <a:moveTo>
                  <a:pt x="1488593" y="915365"/>
                </a:moveTo>
                <a:cubicBezTo>
                  <a:pt x="1488439" y="922284"/>
                  <a:pt x="1482990" y="927758"/>
                  <a:pt x="1476427" y="927595"/>
                </a:cubicBezTo>
                <a:cubicBezTo>
                  <a:pt x="1469973" y="927432"/>
                  <a:pt x="1464819" y="921875"/>
                  <a:pt x="1464819" y="915075"/>
                </a:cubicBezTo>
                <a:cubicBezTo>
                  <a:pt x="1464895" y="908077"/>
                  <a:pt x="1470343" y="902469"/>
                  <a:pt x="1476989" y="902549"/>
                </a:cubicBezTo>
                <a:cubicBezTo>
                  <a:pt x="1483552" y="902712"/>
                  <a:pt x="1488748" y="908452"/>
                  <a:pt x="1488593" y="915365"/>
                </a:cubicBezTo>
                <a:close/>
                <a:moveTo>
                  <a:pt x="1500150" y="614839"/>
                </a:moveTo>
                <a:cubicBezTo>
                  <a:pt x="1499817" y="628672"/>
                  <a:pt x="1488901" y="639595"/>
                  <a:pt x="1475772" y="639245"/>
                </a:cubicBezTo>
                <a:cubicBezTo>
                  <a:pt x="1462886" y="638895"/>
                  <a:pt x="1452606" y="627789"/>
                  <a:pt x="1452603" y="614209"/>
                </a:cubicBezTo>
                <a:cubicBezTo>
                  <a:pt x="1452780" y="600203"/>
                  <a:pt x="1463691" y="588994"/>
                  <a:pt x="1476989" y="589157"/>
                </a:cubicBezTo>
                <a:cubicBezTo>
                  <a:pt x="1490119" y="589512"/>
                  <a:pt x="1500487" y="601012"/>
                  <a:pt x="1500150" y="614839"/>
                </a:cubicBezTo>
                <a:close/>
                <a:moveTo>
                  <a:pt x="1500248" y="1818211"/>
                </a:moveTo>
                <a:cubicBezTo>
                  <a:pt x="1499934" y="1832069"/>
                  <a:pt x="1489018" y="1843037"/>
                  <a:pt x="1475865" y="1842711"/>
                </a:cubicBezTo>
                <a:cubicBezTo>
                  <a:pt x="1462932" y="1842391"/>
                  <a:pt x="1452605" y="1831256"/>
                  <a:pt x="1452602" y="1817625"/>
                </a:cubicBezTo>
                <a:cubicBezTo>
                  <a:pt x="1452779" y="1803609"/>
                  <a:pt x="1463685" y="1792385"/>
                  <a:pt x="1476988" y="1792523"/>
                </a:cubicBezTo>
                <a:cubicBezTo>
                  <a:pt x="1490142" y="1792848"/>
                  <a:pt x="1500557" y="1804348"/>
                  <a:pt x="1500248" y="1818211"/>
                </a:cubicBezTo>
                <a:close/>
                <a:moveTo>
                  <a:pt x="1500248" y="1216527"/>
                </a:moveTo>
                <a:cubicBezTo>
                  <a:pt x="1499934" y="1230385"/>
                  <a:pt x="1489018" y="1241353"/>
                  <a:pt x="1475865" y="1241027"/>
                </a:cubicBezTo>
                <a:cubicBezTo>
                  <a:pt x="1462913" y="1240707"/>
                  <a:pt x="1452578" y="1229542"/>
                  <a:pt x="1452602" y="1215892"/>
                </a:cubicBezTo>
                <a:cubicBezTo>
                  <a:pt x="1452807" y="1201896"/>
                  <a:pt x="1463705" y="1190702"/>
                  <a:pt x="1476988" y="1190841"/>
                </a:cubicBezTo>
                <a:cubicBezTo>
                  <a:pt x="1490142" y="1191166"/>
                  <a:pt x="1500557" y="1202665"/>
                  <a:pt x="1500248" y="1216527"/>
                </a:cubicBezTo>
                <a:close/>
                <a:moveTo>
                  <a:pt x="1511805" y="1517734"/>
                </a:moveTo>
                <a:cubicBezTo>
                  <a:pt x="1511313" y="1538505"/>
                  <a:pt x="1494930" y="1554927"/>
                  <a:pt x="1475210" y="1554408"/>
                </a:cubicBezTo>
                <a:cubicBezTo>
                  <a:pt x="1455822" y="1553901"/>
                  <a:pt x="1440365" y="1537188"/>
                  <a:pt x="1440385" y="1516757"/>
                </a:cubicBezTo>
                <a:cubicBezTo>
                  <a:pt x="1440666" y="1495744"/>
                  <a:pt x="1457039" y="1478933"/>
                  <a:pt x="1476988" y="1479180"/>
                </a:cubicBezTo>
                <a:cubicBezTo>
                  <a:pt x="1496709" y="1479697"/>
                  <a:pt x="1512297" y="1496958"/>
                  <a:pt x="1511805" y="1517734"/>
                </a:cubicBezTo>
                <a:close/>
                <a:moveTo>
                  <a:pt x="1511805" y="314319"/>
                </a:moveTo>
                <a:cubicBezTo>
                  <a:pt x="1511313" y="335090"/>
                  <a:pt x="1494930" y="351512"/>
                  <a:pt x="1475210" y="350994"/>
                </a:cubicBezTo>
                <a:cubicBezTo>
                  <a:pt x="1455822" y="350486"/>
                  <a:pt x="1440365" y="333774"/>
                  <a:pt x="1440385" y="313342"/>
                </a:cubicBezTo>
                <a:cubicBezTo>
                  <a:pt x="1440666" y="292330"/>
                  <a:pt x="1457039" y="275519"/>
                  <a:pt x="1476988" y="275765"/>
                </a:cubicBezTo>
                <a:cubicBezTo>
                  <a:pt x="1496709" y="276283"/>
                  <a:pt x="1512297" y="293542"/>
                  <a:pt x="1511805" y="314319"/>
                </a:cubicBezTo>
                <a:close/>
                <a:moveTo>
                  <a:pt x="1781519" y="1817916"/>
                </a:moveTo>
                <a:cubicBezTo>
                  <a:pt x="1781365" y="1824834"/>
                  <a:pt x="1775915" y="1830308"/>
                  <a:pt x="1769353" y="1830146"/>
                </a:cubicBezTo>
                <a:cubicBezTo>
                  <a:pt x="1762898" y="1829983"/>
                  <a:pt x="1757746" y="1824426"/>
                  <a:pt x="1757746" y="1817625"/>
                </a:cubicBezTo>
                <a:cubicBezTo>
                  <a:pt x="1757820" y="1810628"/>
                  <a:pt x="1763269" y="1805019"/>
                  <a:pt x="1769915" y="1805098"/>
                </a:cubicBezTo>
                <a:cubicBezTo>
                  <a:pt x="1776478" y="1805262"/>
                  <a:pt x="1781674" y="1811002"/>
                  <a:pt x="1781519" y="1817916"/>
                </a:cubicBezTo>
                <a:close/>
                <a:moveTo>
                  <a:pt x="1781519" y="915365"/>
                </a:moveTo>
                <a:cubicBezTo>
                  <a:pt x="1781365" y="922284"/>
                  <a:pt x="1775916" y="927758"/>
                  <a:pt x="1769353" y="927595"/>
                </a:cubicBezTo>
                <a:cubicBezTo>
                  <a:pt x="1762898" y="927432"/>
                  <a:pt x="1757746" y="921875"/>
                  <a:pt x="1757746" y="915075"/>
                </a:cubicBezTo>
                <a:cubicBezTo>
                  <a:pt x="1757820" y="908077"/>
                  <a:pt x="1763269" y="902469"/>
                  <a:pt x="1769915" y="902549"/>
                </a:cubicBezTo>
                <a:cubicBezTo>
                  <a:pt x="1776478" y="902712"/>
                  <a:pt x="1781674" y="908452"/>
                  <a:pt x="1781519" y="915365"/>
                </a:cubicBezTo>
                <a:close/>
                <a:moveTo>
                  <a:pt x="1781519" y="614499"/>
                </a:moveTo>
                <a:cubicBezTo>
                  <a:pt x="1781365" y="621418"/>
                  <a:pt x="1775916" y="626892"/>
                  <a:pt x="1769353" y="626728"/>
                </a:cubicBezTo>
                <a:cubicBezTo>
                  <a:pt x="1762898" y="626566"/>
                  <a:pt x="1757746" y="621008"/>
                  <a:pt x="1757746" y="614208"/>
                </a:cubicBezTo>
                <a:cubicBezTo>
                  <a:pt x="1757848" y="607220"/>
                  <a:pt x="1763282" y="601628"/>
                  <a:pt x="1769915" y="601683"/>
                </a:cubicBezTo>
                <a:cubicBezTo>
                  <a:pt x="1776478" y="601845"/>
                  <a:pt x="1781674" y="607585"/>
                  <a:pt x="1781519" y="614499"/>
                </a:cubicBezTo>
                <a:close/>
                <a:moveTo>
                  <a:pt x="1781519" y="12816"/>
                </a:moveTo>
                <a:cubicBezTo>
                  <a:pt x="1781365" y="19735"/>
                  <a:pt x="1775916" y="25209"/>
                  <a:pt x="1769353" y="25046"/>
                </a:cubicBezTo>
                <a:cubicBezTo>
                  <a:pt x="1762898" y="24883"/>
                  <a:pt x="1757746" y="19326"/>
                  <a:pt x="1757746" y="12526"/>
                </a:cubicBezTo>
                <a:cubicBezTo>
                  <a:pt x="1757820" y="5528"/>
                  <a:pt x="1763269" y="-80"/>
                  <a:pt x="1769915" y="0"/>
                </a:cubicBezTo>
                <a:cubicBezTo>
                  <a:pt x="1776478" y="163"/>
                  <a:pt x="1781674" y="5903"/>
                  <a:pt x="1781519" y="12816"/>
                </a:cubicBezTo>
                <a:close/>
                <a:moveTo>
                  <a:pt x="1781612" y="1216187"/>
                </a:moveTo>
                <a:cubicBezTo>
                  <a:pt x="1781486" y="1223131"/>
                  <a:pt x="1776037" y="1228650"/>
                  <a:pt x="1769447" y="1228511"/>
                </a:cubicBezTo>
                <a:cubicBezTo>
                  <a:pt x="1762931" y="1228378"/>
                  <a:pt x="1757722" y="1222761"/>
                  <a:pt x="1757745" y="1215891"/>
                </a:cubicBezTo>
                <a:cubicBezTo>
                  <a:pt x="1757847" y="1208904"/>
                  <a:pt x="1763282" y="1203312"/>
                  <a:pt x="1769915" y="1203366"/>
                </a:cubicBezTo>
                <a:cubicBezTo>
                  <a:pt x="1776506" y="1203504"/>
                  <a:pt x="1781744" y="1209239"/>
                  <a:pt x="1781612" y="1216187"/>
                </a:cubicBezTo>
                <a:close/>
                <a:moveTo>
                  <a:pt x="1793174" y="313979"/>
                </a:moveTo>
                <a:cubicBezTo>
                  <a:pt x="1792860" y="327836"/>
                  <a:pt x="1781945" y="338803"/>
                  <a:pt x="1768792" y="338478"/>
                </a:cubicBezTo>
                <a:cubicBezTo>
                  <a:pt x="1755840" y="338157"/>
                  <a:pt x="1745505" y="326993"/>
                  <a:pt x="1745528" y="313342"/>
                </a:cubicBezTo>
                <a:cubicBezTo>
                  <a:pt x="1745734" y="299347"/>
                  <a:pt x="1756631" y="288152"/>
                  <a:pt x="1769916" y="288291"/>
                </a:cubicBezTo>
                <a:cubicBezTo>
                  <a:pt x="1783068" y="288617"/>
                  <a:pt x="1793483" y="300116"/>
                  <a:pt x="1793174" y="313979"/>
                </a:cubicBezTo>
                <a:close/>
                <a:moveTo>
                  <a:pt x="1793175" y="1517394"/>
                </a:moveTo>
                <a:cubicBezTo>
                  <a:pt x="1792861" y="1531251"/>
                  <a:pt x="1781945" y="1542219"/>
                  <a:pt x="1768792" y="1541894"/>
                </a:cubicBezTo>
                <a:cubicBezTo>
                  <a:pt x="1755840" y="1541573"/>
                  <a:pt x="1745505" y="1530408"/>
                  <a:pt x="1745528" y="1516758"/>
                </a:cubicBezTo>
                <a:cubicBezTo>
                  <a:pt x="1745706" y="1502753"/>
                  <a:pt x="1756622" y="1491543"/>
                  <a:pt x="1769916" y="1491706"/>
                </a:cubicBezTo>
                <a:cubicBezTo>
                  <a:pt x="1783069" y="1492032"/>
                  <a:pt x="1793484" y="1503532"/>
                  <a:pt x="1793175" y="1517394"/>
                </a:cubicBezTo>
                <a:close/>
              </a:path>
            </a:pathLst>
          </a:custGeom>
          <a:solidFill>
            <a:schemeClr val="tx2"/>
          </a:solidFill>
          <a:ln w="4800" cap="flat">
            <a:noFill/>
            <a:prstDash val="solid"/>
            <a:miter/>
          </a:ln>
        </p:spPr>
        <p:txBody>
          <a:bodyPr rtlCol="0" anchor="ctr"/>
          <a:lstStyle/>
          <a:p>
            <a:endParaRPr lang="en-GB"/>
          </a:p>
        </p:txBody>
      </p:sp>
    </p:spTree>
    <p:extLst>
      <p:ext uri="{BB962C8B-B14F-4D97-AF65-F5344CB8AC3E}">
        <p14:creationId xmlns:p14="http://schemas.microsoft.com/office/powerpoint/2010/main" val="1961073973"/>
      </p:ext>
    </p:extLst>
  </p:cSld>
  <p:clrMapOvr>
    <a:masterClrMapping/>
  </p:clrMapOvr>
  <p:extLst>
    <p:ext uri="{DCECCB84-F9BA-43D5-87BE-67443E8EF086}">
      <p15:sldGuideLst xmlns:p15="http://schemas.microsoft.com/office/powerpoint/2012/main">
        <p15:guide id="1" pos="363">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8569325" cy="1008063"/>
          </a:xfrm>
        </p:spPr>
        <p:txBody>
          <a:bodyPr/>
          <a:lstStyle>
            <a:lvl1pPr>
              <a:defRPr sz="2400">
                <a:solidFill>
                  <a:schemeClr val="tx2"/>
                </a:solidFill>
              </a:defRPr>
            </a:lvl1pPr>
          </a:lstStyle>
          <a:p>
            <a:r>
              <a:rPr lang="en-US"/>
              <a:t>Click to add title</a:t>
            </a:r>
          </a:p>
        </p:txBody>
      </p:sp>
      <p:sp>
        <p:nvSpPr>
          <p:cNvPr id="4" name="Date Placeholder 3"/>
          <p:cNvSpPr>
            <a:spLocks noGrp="1"/>
          </p:cNvSpPr>
          <p:nvPr>
            <p:ph type="dt" sz="half" idx="10"/>
          </p:nvPr>
        </p:nvSpPr>
        <p:spPr/>
        <p:txBody>
          <a:bodyPr/>
          <a:lstStyle/>
          <a:p>
            <a:r>
              <a:rPr lang="en-US"/>
              <a:t>December 14, 2021</a:t>
            </a:r>
          </a:p>
        </p:txBody>
      </p:sp>
      <p:sp>
        <p:nvSpPr>
          <p:cNvPr id="5" name="Footer Placeholder 4"/>
          <p:cNvSpPr>
            <a:spLocks noGrp="1"/>
          </p:cNvSpPr>
          <p:nvPr>
            <p:ph type="ftr" sz="quarter" idx="11"/>
          </p:nvPr>
        </p:nvSpPr>
        <p:spPr/>
        <p:txBody>
          <a:bodyPr/>
          <a:lstStyle/>
          <a:p>
            <a:r>
              <a:rPr lang="en-US"/>
              <a:t>Confidential</a:t>
            </a:r>
          </a:p>
        </p:txBody>
      </p:sp>
      <p:sp>
        <p:nvSpPr>
          <p:cNvPr id="6" name="Slide Number Placeholder 5"/>
          <p:cNvSpPr>
            <a:spLocks noGrp="1"/>
          </p:cNvSpPr>
          <p:nvPr>
            <p:ph type="sldNum" sz="quarter" idx="12"/>
          </p:nvPr>
        </p:nvSpPr>
        <p:spPr/>
        <p:txBody>
          <a:bodyPr/>
          <a:lstStyle/>
          <a:p>
            <a:fld id="{61E25E67-CBB9-434B-BBF7-0A5E970272B8}" type="slidenum">
              <a:rPr lang="en-US" smtClean="0"/>
              <a:t>‹#›</a:t>
            </a:fld>
            <a:endParaRPr lang="en-US"/>
          </a:p>
        </p:txBody>
      </p:sp>
      <p:sp>
        <p:nvSpPr>
          <p:cNvPr id="15" name="Text Placeholder 14">
            <a:extLst>
              <a:ext uri="{FF2B5EF4-FFF2-40B4-BE49-F238E27FC236}">
                <a16:creationId xmlns:a16="http://schemas.microsoft.com/office/drawing/2014/main" id="{B96702BE-8DDA-4141-820E-8AEE85BB00FB}"/>
              </a:ext>
            </a:extLst>
          </p:cNvPr>
          <p:cNvSpPr>
            <a:spLocks noGrp="1"/>
          </p:cNvSpPr>
          <p:nvPr>
            <p:ph type="body" sz="quarter" idx="14" hasCustomPrompt="1"/>
          </p:nvPr>
        </p:nvSpPr>
        <p:spPr>
          <a:xfrm>
            <a:off x="287338" y="1384300"/>
            <a:ext cx="2736850" cy="3252702"/>
          </a:xfrm>
        </p:spPr>
        <p:txBody>
          <a:bodyPr>
            <a:normAutofit/>
          </a:bodyPr>
          <a:lstStyle>
            <a:lvl1pPr marL="0" indent="0">
              <a:buNone/>
              <a:defRPr sz="1100"/>
            </a:lvl1pPr>
            <a:lvl2pPr marL="179388" indent="0">
              <a:buNone/>
              <a:defRPr sz="1000"/>
            </a:lvl2pPr>
            <a:lvl3pPr marL="360362" indent="0">
              <a:buNone/>
              <a:defRPr sz="1000"/>
            </a:lvl3pPr>
            <a:lvl4pPr marL="539750" indent="0">
              <a:buNone/>
              <a:defRPr sz="1000"/>
            </a:lvl4pPr>
            <a:lvl5pPr marL="719137" indent="0">
              <a:buNone/>
              <a:defRPr sz="10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6" name="Text Placeholder 14">
            <a:extLst>
              <a:ext uri="{FF2B5EF4-FFF2-40B4-BE49-F238E27FC236}">
                <a16:creationId xmlns:a16="http://schemas.microsoft.com/office/drawing/2014/main" id="{626E9252-67B5-44BC-914E-DC52F84651F8}"/>
              </a:ext>
            </a:extLst>
          </p:cNvPr>
          <p:cNvSpPr>
            <a:spLocks noGrp="1"/>
          </p:cNvSpPr>
          <p:nvPr>
            <p:ph type="body" sz="quarter" idx="15" hasCustomPrompt="1"/>
          </p:nvPr>
        </p:nvSpPr>
        <p:spPr>
          <a:xfrm>
            <a:off x="3203574" y="1384300"/>
            <a:ext cx="2736850" cy="3252702"/>
          </a:xfrm>
        </p:spPr>
        <p:txBody>
          <a:bodyPr/>
          <a:lstStyle>
            <a:lvl1pPr marL="0" indent="0">
              <a:buNone/>
              <a:defRPr sz="1100"/>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7" name="Text Placeholder 14">
            <a:extLst>
              <a:ext uri="{FF2B5EF4-FFF2-40B4-BE49-F238E27FC236}">
                <a16:creationId xmlns:a16="http://schemas.microsoft.com/office/drawing/2014/main" id="{1D028AD5-C27D-4A54-B587-543EDEDCEA1F}"/>
              </a:ext>
            </a:extLst>
          </p:cNvPr>
          <p:cNvSpPr>
            <a:spLocks noGrp="1"/>
          </p:cNvSpPr>
          <p:nvPr>
            <p:ph type="body" sz="quarter" idx="16" hasCustomPrompt="1"/>
          </p:nvPr>
        </p:nvSpPr>
        <p:spPr>
          <a:xfrm>
            <a:off x="6119813" y="1384300"/>
            <a:ext cx="2736850" cy="3252702"/>
          </a:xfrm>
        </p:spPr>
        <p:txBody>
          <a:bodyPr/>
          <a:lstStyle>
            <a:lvl1pPr marL="0" indent="0">
              <a:buNone/>
              <a:defRPr sz="1100"/>
            </a:lvl1pPr>
            <a:lvl2pPr marL="179388" indent="0">
              <a:buNone/>
              <a:defRPr sz="1000"/>
            </a:lvl2pPr>
            <a:lvl3pPr marL="360362" indent="0">
              <a:buNone/>
              <a:defRPr sz="1000"/>
            </a:lvl3pPr>
            <a:lvl4pPr marL="539750" indent="0">
              <a:buNone/>
              <a:defRPr sz="1000"/>
            </a:lvl4pPr>
            <a:lvl5pPr marL="719137" indent="0">
              <a:buNone/>
              <a:defRPr sz="10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0513738"/>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1905">
          <p15:clr>
            <a:srgbClr val="FBAE40"/>
          </p15:clr>
        </p15:guide>
        <p15:guide id="2" pos="2018">
          <p15:clr>
            <a:srgbClr val="FBAE40"/>
          </p15:clr>
        </p15:guide>
        <p15:guide id="3" pos="3742">
          <p15:clr>
            <a:srgbClr val="FBAE40"/>
          </p15:clr>
        </p15:guide>
        <p15:guide id="4" pos="3855">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Four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8569325" cy="1008063"/>
          </a:xfrm>
        </p:spPr>
        <p:txBody>
          <a:bodyPr/>
          <a:lstStyle>
            <a:lvl1pPr>
              <a:defRPr sz="2400">
                <a:solidFill>
                  <a:schemeClr val="tx2"/>
                </a:solidFill>
              </a:defRPr>
            </a:lvl1pPr>
          </a:lstStyle>
          <a:p>
            <a:r>
              <a:rPr lang="en-US"/>
              <a:t>Click to add title</a:t>
            </a:r>
          </a:p>
        </p:txBody>
      </p:sp>
      <p:sp>
        <p:nvSpPr>
          <p:cNvPr id="4" name="Date Placeholder 3"/>
          <p:cNvSpPr>
            <a:spLocks noGrp="1"/>
          </p:cNvSpPr>
          <p:nvPr>
            <p:ph type="dt" sz="half" idx="10"/>
          </p:nvPr>
        </p:nvSpPr>
        <p:spPr/>
        <p:txBody>
          <a:bodyPr/>
          <a:lstStyle/>
          <a:p>
            <a:r>
              <a:rPr lang="en-US"/>
              <a:t>December 14, 2021</a:t>
            </a:r>
          </a:p>
        </p:txBody>
      </p:sp>
      <p:sp>
        <p:nvSpPr>
          <p:cNvPr id="5" name="Footer Placeholder 4"/>
          <p:cNvSpPr>
            <a:spLocks noGrp="1"/>
          </p:cNvSpPr>
          <p:nvPr>
            <p:ph type="ftr" sz="quarter" idx="11"/>
          </p:nvPr>
        </p:nvSpPr>
        <p:spPr/>
        <p:txBody>
          <a:bodyPr/>
          <a:lstStyle/>
          <a:p>
            <a:r>
              <a:rPr lang="en-US"/>
              <a:t>Confidential</a:t>
            </a:r>
          </a:p>
        </p:txBody>
      </p:sp>
      <p:sp>
        <p:nvSpPr>
          <p:cNvPr id="6" name="Slide Number Placeholder 5"/>
          <p:cNvSpPr>
            <a:spLocks noGrp="1"/>
          </p:cNvSpPr>
          <p:nvPr>
            <p:ph type="sldNum" sz="quarter" idx="12"/>
          </p:nvPr>
        </p:nvSpPr>
        <p:spPr/>
        <p:txBody>
          <a:bodyPr/>
          <a:lstStyle/>
          <a:p>
            <a:fld id="{61E25E67-CBB9-434B-BBF7-0A5E970272B8}" type="slidenum">
              <a:rPr lang="en-US" smtClean="0"/>
              <a:t>‹#›</a:t>
            </a:fld>
            <a:endParaRPr lang="en-US"/>
          </a:p>
        </p:txBody>
      </p:sp>
      <p:sp>
        <p:nvSpPr>
          <p:cNvPr id="14" name="Text Placeholder 14">
            <a:extLst>
              <a:ext uri="{FF2B5EF4-FFF2-40B4-BE49-F238E27FC236}">
                <a16:creationId xmlns:a16="http://schemas.microsoft.com/office/drawing/2014/main" id="{1CFFCB23-D261-4EEF-AB85-1BD6EF09DF89}"/>
              </a:ext>
            </a:extLst>
          </p:cNvPr>
          <p:cNvSpPr>
            <a:spLocks noGrp="1"/>
          </p:cNvSpPr>
          <p:nvPr>
            <p:ph type="body" sz="quarter" idx="14" hasCustomPrompt="1"/>
          </p:nvPr>
        </p:nvSpPr>
        <p:spPr>
          <a:xfrm>
            <a:off x="287338" y="1384300"/>
            <a:ext cx="1998662" cy="3252702"/>
          </a:xfrm>
        </p:spPr>
        <p:txBody>
          <a:bodyPr>
            <a:normAutofit/>
          </a:bodyPr>
          <a:lstStyle>
            <a:lvl1pPr marL="0" indent="0">
              <a:buNone/>
              <a:defRPr sz="1100"/>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6" name="Text Placeholder 14">
            <a:extLst>
              <a:ext uri="{FF2B5EF4-FFF2-40B4-BE49-F238E27FC236}">
                <a16:creationId xmlns:a16="http://schemas.microsoft.com/office/drawing/2014/main" id="{CFC5C668-368E-4EE4-B072-C1F003E76908}"/>
              </a:ext>
            </a:extLst>
          </p:cNvPr>
          <p:cNvSpPr>
            <a:spLocks noGrp="1"/>
          </p:cNvSpPr>
          <p:nvPr>
            <p:ph type="body" sz="quarter" idx="15" hasCustomPrompt="1"/>
          </p:nvPr>
        </p:nvSpPr>
        <p:spPr>
          <a:xfrm>
            <a:off x="2476500" y="1384300"/>
            <a:ext cx="1998662" cy="3252702"/>
          </a:xfrm>
        </p:spPr>
        <p:txBody>
          <a:bodyPr>
            <a:normAutofit/>
          </a:bodyPr>
          <a:lstStyle>
            <a:lvl1pPr marL="0" indent="0">
              <a:buNone/>
              <a:defRPr sz="1100"/>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7" name="Text Placeholder 14">
            <a:extLst>
              <a:ext uri="{FF2B5EF4-FFF2-40B4-BE49-F238E27FC236}">
                <a16:creationId xmlns:a16="http://schemas.microsoft.com/office/drawing/2014/main" id="{86C8A71D-B40E-4849-81A7-D752EF5F8AFD}"/>
              </a:ext>
            </a:extLst>
          </p:cNvPr>
          <p:cNvSpPr>
            <a:spLocks noGrp="1"/>
          </p:cNvSpPr>
          <p:nvPr>
            <p:ph type="body" sz="quarter" idx="16" hasCustomPrompt="1"/>
          </p:nvPr>
        </p:nvSpPr>
        <p:spPr>
          <a:xfrm>
            <a:off x="4665662" y="1384300"/>
            <a:ext cx="1998662" cy="3252702"/>
          </a:xfrm>
        </p:spPr>
        <p:txBody>
          <a:bodyPr>
            <a:normAutofit/>
          </a:bodyPr>
          <a:lstStyle>
            <a:lvl1pPr marL="0" indent="0">
              <a:buNone/>
              <a:defRPr sz="1100"/>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8" name="Text Placeholder 14">
            <a:extLst>
              <a:ext uri="{FF2B5EF4-FFF2-40B4-BE49-F238E27FC236}">
                <a16:creationId xmlns:a16="http://schemas.microsoft.com/office/drawing/2014/main" id="{B3C3DE41-C5A2-47F0-8966-C5CF80B1A433}"/>
              </a:ext>
            </a:extLst>
          </p:cNvPr>
          <p:cNvSpPr>
            <a:spLocks noGrp="1"/>
          </p:cNvSpPr>
          <p:nvPr>
            <p:ph type="body" sz="quarter" idx="17" hasCustomPrompt="1"/>
          </p:nvPr>
        </p:nvSpPr>
        <p:spPr>
          <a:xfrm>
            <a:off x="6858001" y="1384300"/>
            <a:ext cx="1998662" cy="3252702"/>
          </a:xfrm>
        </p:spPr>
        <p:txBody>
          <a:bodyPr>
            <a:normAutofit/>
          </a:bodyPr>
          <a:lstStyle>
            <a:lvl1pPr marL="0" indent="0">
              <a:buNone/>
              <a:defRPr sz="1100"/>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4236895"/>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1440">
          <p15:clr>
            <a:srgbClr val="FBAE40"/>
          </p15:clr>
        </p15:guide>
        <p15:guide id="4" pos="4320">
          <p15:clr>
            <a:srgbClr val="FBAE40"/>
          </p15:clr>
        </p15:guide>
        <p15:guide id="5" pos="1560">
          <p15:clr>
            <a:srgbClr val="FBAE40"/>
          </p15:clr>
        </p15:guide>
        <p15:guide id="6" pos="2822">
          <p15:clr>
            <a:srgbClr val="FBAE40"/>
          </p15:clr>
        </p15:guide>
        <p15:guide id="7" pos="2941">
          <p15:clr>
            <a:srgbClr val="FBAE40"/>
          </p15:clr>
        </p15:guide>
        <p15:guide id="8" pos="4204">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ive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8569325" cy="1008063"/>
          </a:xfrm>
        </p:spPr>
        <p:txBody>
          <a:bodyPr/>
          <a:lstStyle>
            <a:lvl1pPr>
              <a:defRPr sz="2400">
                <a:solidFill>
                  <a:schemeClr val="tx2"/>
                </a:solidFill>
              </a:defRPr>
            </a:lvl1pPr>
          </a:lstStyle>
          <a:p>
            <a:r>
              <a:rPr lang="en-US"/>
              <a:t>Click to add title</a:t>
            </a:r>
          </a:p>
        </p:txBody>
      </p:sp>
      <p:sp>
        <p:nvSpPr>
          <p:cNvPr id="4" name="Date Placeholder 3"/>
          <p:cNvSpPr>
            <a:spLocks noGrp="1"/>
          </p:cNvSpPr>
          <p:nvPr>
            <p:ph type="dt" sz="half" idx="10"/>
          </p:nvPr>
        </p:nvSpPr>
        <p:spPr/>
        <p:txBody>
          <a:bodyPr/>
          <a:lstStyle/>
          <a:p>
            <a:r>
              <a:rPr lang="en-US"/>
              <a:t>December 14, 2021</a:t>
            </a:r>
          </a:p>
        </p:txBody>
      </p:sp>
      <p:sp>
        <p:nvSpPr>
          <p:cNvPr id="5" name="Footer Placeholder 4"/>
          <p:cNvSpPr>
            <a:spLocks noGrp="1"/>
          </p:cNvSpPr>
          <p:nvPr>
            <p:ph type="ftr" sz="quarter" idx="11"/>
          </p:nvPr>
        </p:nvSpPr>
        <p:spPr/>
        <p:txBody>
          <a:bodyPr/>
          <a:lstStyle/>
          <a:p>
            <a:r>
              <a:rPr lang="en-US"/>
              <a:t>Confidential</a:t>
            </a:r>
          </a:p>
        </p:txBody>
      </p:sp>
      <p:sp>
        <p:nvSpPr>
          <p:cNvPr id="6" name="Slide Number Placeholder 5"/>
          <p:cNvSpPr>
            <a:spLocks noGrp="1"/>
          </p:cNvSpPr>
          <p:nvPr>
            <p:ph type="sldNum" sz="quarter" idx="12"/>
          </p:nvPr>
        </p:nvSpPr>
        <p:spPr/>
        <p:txBody>
          <a:bodyPr/>
          <a:lstStyle/>
          <a:p>
            <a:fld id="{61E25E67-CBB9-434B-BBF7-0A5E970272B8}" type="slidenum">
              <a:rPr lang="en-US" smtClean="0"/>
              <a:t>‹#›</a:t>
            </a:fld>
            <a:endParaRPr lang="en-US"/>
          </a:p>
        </p:txBody>
      </p:sp>
      <p:sp>
        <p:nvSpPr>
          <p:cNvPr id="14" name="Text Placeholder 13">
            <a:extLst>
              <a:ext uri="{FF2B5EF4-FFF2-40B4-BE49-F238E27FC236}">
                <a16:creationId xmlns:a16="http://schemas.microsoft.com/office/drawing/2014/main" id="{BDB37055-18D0-4167-842A-28E3217E49C7}"/>
              </a:ext>
            </a:extLst>
          </p:cNvPr>
          <p:cNvSpPr>
            <a:spLocks noGrp="1"/>
          </p:cNvSpPr>
          <p:nvPr>
            <p:ph type="body" sz="quarter" idx="14"/>
          </p:nvPr>
        </p:nvSpPr>
        <p:spPr>
          <a:xfrm>
            <a:off x="287338" y="1384300"/>
            <a:ext cx="1566000" cy="3240088"/>
          </a:xfrm>
        </p:spPr>
        <p:txBody>
          <a:bodyPr>
            <a:normAutofit/>
          </a:bodyPr>
          <a:lstStyle>
            <a:lvl1pPr marL="0" indent="0">
              <a:buNone/>
              <a:defRPr sz="800"/>
            </a:lvl1pPr>
            <a:lvl2pPr marL="87313" indent="0">
              <a:buNone/>
              <a:defRPr sz="800"/>
            </a:lvl2pPr>
            <a:lvl3pPr marL="179387" indent="0">
              <a:buNone/>
              <a:defRPr sz="800"/>
            </a:lvl3pPr>
            <a:lvl4pPr marL="266700" indent="0">
              <a:buNone/>
              <a:defRPr sz="800"/>
            </a:lvl4pPr>
            <a:lvl5pPr marL="360362" indent="0">
              <a:buNone/>
              <a:defRPr sz="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13">
            <a:extLst>
              <a:ext uri="{FF2B5EF4-FFF2-40B4-BE49-F238E27FC236}">
                <a16:creationId xmlns:a16="http://schemas.microsoft.com/office/drawing/2014/main" id="{0AD3BE6F-9CAC-42E3-9FDB-BB76C5757B7F}"/>
              </a:ext>
            </a:extLst>
          </p:cNvPr>
          <p:cNvSpPr>
            <a:spLocks noGrp="1"/>
          </p:cNvSpPr>
          <p:nvPr>
            <p:ph type="body" sz="quarter" idx="15"/>
          </p:nvPr>
        </p:nvSpPr>
        <p:spPr>
          <a:xfrm>
            <a:off x="2034450" y="1384300"/>
            <a:ext cx="1566000" cy="3240088"/>
          </a:xfrm>
        </p:spPr>
        <p:txBody>
          <a:bodyPr>
            <a:normAutofit/>
          </a:bodyPr>
          <a:lstStyle>
            <a:lvl1pPr marL="0" indent="0">
              <a:buNone/>
              <a:defRPr sz="800"/>
            </a:lvl1pPr>
            <a:lvl2pPr marL="87313" indent="0">
              <a:buNone/>
              <a:defRPr sz="800"/>
            </a:lvl2pPr>
            <a:lvl3pPr marL="179387" indent="0">
              <a:buNone/>
              <a:defRPr sz="800"/>
            </a:lvl3pPr>
            <a:lvl4pPr marL="266700" indent="0">
              <a:buNone/>
              <a:defRPr sz="800"/>
            </a:lvl4pPr>
            <a:lvl5pPr marL="360362" indent="0">
              <a:buNone/>
              <a:defRPr sz="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3">
            <a:extLst>
              <a:ext uri="{FF2B5EF4-FFF2-40B4-BE49-F238E27FC236}">
                <a16:creationId xmlns:a16="http://schemas.microsoft.com/office/drawing/2014/main" id="{0E5DF87C-1B84-491A-8BE0-03F3EBFD02F6}"/>
              </a:ext>
            </a:extLst>
          </p:cNvPr>
          <p:cNvSpPr>
            <a:spLocks noGrp="1"/>
          </p:cNvSpPr>
          <p:nvPr>
            <p:ph type="body" sz="quarter" idx="16"/>
          </p:nvPr>
        </p:nvSpPr>
        <p:spPr>
          <a:xfrm>
            <a:off x="3788999" y="1384300"/>
            <a:ext cx="1566000" cy="3240088"/>
          </a:xfrm>
        </p:spPr>
        <p:txBody>
          <a:bodyPr>
            <a:normAutofit/>
          </a:bodyPr>
          <a:lstStyle>
            <a:lvl1pPr marL="0" indent="0">
              <a:buNone/>
              <a:defRPr sz="800"/>
            </a:lvl1pPr>
            <a:lvl2pPr marL="87313" indent="0">
              <a:buNone/>
              <a:defRPr sz="800"/>
            </a:lvl2pPr>
            <a:lvl3pPr marL="179387" indent="0">
              <a:buNone/>
              <a:defRPr sz="800"/>
            </a:lvl3pPr>
            <a:lvl4pPr marL="266700" indent="0">
              <a:buNone/>
              <a:defRPr sz="800"/>
            </a:lvl4pPr>
            <a:lvl5pPr marL="360362" indent="0">
              <a:buNone/>
              <a:defRPr sz="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3">
            <a:extLst>
              <a:ext uri="{FF2B5EF4-FFF2-40B4-BE49-F238E27FC236}">
                <a16:creationId xmlns:a16="http://schemas.microsoft.com/office/drawing/2014/main" id="{5647C692-E63D-49B1-87FE-EBCEE077435D}"/>
              </a:ext>
            </a:extLst>
          </p:cNvPr>
          <p:cNvSpPr>
            <a:spLocks noGrp="1"/>
          </p:cNvSpPr>
          <p:nvPr>
            <p:ph type="body" sz="quarter" idx="17"/>
          </p:nvPr>
        </p:nvSpPr>
        <p:spPr>
          <a:xfrm>
            <a:off x="5544413" y="1384300"/>
            <a:ext cx="1566000" cy="3240088"/>
          </a:xfrm>
        </p:spPr>
        <p:txBody>
          <a:bodyPr>
            <a:normAutofit/>
          </a:bodyPr>
          <a:lstStyle>
            <a:lvl1pPr marL="0" indent="0">
              <a:buNone/>
              <a:defRPr sz="800"/>
            </a:lvl1pPr>
            <a:lvl2pPr marL="87313" indent="0">
              <a:buNone/>
              <a:defRPr sz="800"/>
            </a:lvl2pPr>
            <a:lvl3pPr marL="179387" indent="0">
              <a:buNone/>
              <a:defRPr sz="800"/>
            </a:lvl3pPr>
            <a:lvl4pPr marL="266700" indent="0">
              <a:buNone/>
              <a:defRPr sz="800"/>
            </a:lvl4pPr>
            <a:lvl5pPr marL="360362" indent="0">
              <a:buNone/>
              <a:defRPr sz="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3">
            <a:extLst>
              <a:ext uri="{FF2B5EF4-FFF2-40B4-BE49-F238E27FC236}">
                <a16:creationId xmlns:a16="http://schemas.microsoft.com/office/drawing/2014/main" id="{93A47FA5-323D-4520-BD12-CAE38918374A}"/>
              </a:ext>
            </a:extLst>
          </p:cNvPr>
          <p:cNvSpPr>
            <a:spLocks noGrp="1"/>
          </p:cNvSpPr>
          <p:nvPr>
            <p:ph type="body" sz="quarter" idx="18"/>
          </p:nvPr>
        </p:nvSpPr>
        <p:spPr>
          <a:xfrm>
            <a:off x="7290663" y="1384300"/>
            <a:ext cx="1566000" cy="3240088"/>
          </a:xfrm>
        </p:spPr>
        <p:txBody>
          <a:bodyPr>
            <a:normAutofit/>
          </a:bodyPr>
          <a:lstStyle>
            <a:lvl1pPr marL="0" indent="0">
              <a:buNone/>
              <a:defRPr sz="800"/>
            </a:lvl1pPr>
            <a:lvl2pPr marL="87313" indent="0">
              <a:buNone/>
              <a:defRPr sz="800"/>
            </a:lvl2pPr>
            <a:lvl3pPr marL="179387" indent="0">
              <a:buNone/>
              <a:defRPr sz="800"/>
            </a:lvl3pPr>
            <a:lvl4pPr marL="266700" indent="0">
              <a:buNone/>
              <a:defRPr sz="800"/>
            </a:lvl4pPr>
            <a:lvl5pPr marL="360362" indent="0">
              <a:buNone/>
              <a:defRPr sz="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0650690"/>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1168">
          <p15:clr>
            <a:srgbClr val="FBAE40"/>
          </p15:clr>
        </p15:guide>
        <p15:guide id="4" pos="4479">
          <p15:clr>
            <a:srgbClr val="FBAE40"/>
          </p15:clr>
        </p15:guide>
        <p15:guide id="5" pos="1281">
          <p15:clr>
            <a:srgbClr val="FBAE40"/>
          </p15:clr>
        </p15:guide>
        <p15:guide id="6" pos="2268">
          <p15:clr>
            <a:srgbClr val="FBAE40"/>
          </p15:clr>
        </p15:guide>
        <p15:guide id="7" pos="2381">
          <p15:clr>
            <a:srgbClr val="FBAE40"/>
          </p15:clr>
        </p15:guide>
        <p15:guide id="8" pos="4589">
          <p15:clr>
            <a:srgbClr val="FBAE40"/>
          </p15:clr>
        </p15:guide>
        <p15:guide id="9" pos="3379">
          <p15:clr>
            <a:srgbClr val="FBAE40"/>
          </p15:clr>
        </p15:guide>
        <p15:guide id="10" pos="3492">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ix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8569325" cy="1008063"/>
          </a:xfrm>
        </p:spPr>
        <p:txBody>
          <a:bodyPr/>
          <a:lstStyle>
            <a:lvl1pPr>
              <a:defRPr sz="2400">
                <a:solidFill>
                  <a:schemeClr val="tx2"/>
                </a:solidFill>
              </a:defRPr>
            </a:lvl1pPr>
          </a:lstStyle>
          <a:p>
            <a:r>
              <a:rPr lang="en-US"/>
              <a:t>Click to add title</a:t>
            </a:r>
          </a:p>
        </p:txBody>
      </p:sp>
      <p:sp>
        <p:nvSpPr>
          <p:cNvPr id="4" name="Date Placeholder 3"/>
          <p:cNvSpPr>
            <a:spLocks noGrp="1"/>
          </p:cNvSpPr>
          <p:nvPr>
            <p:ph type="dt" sz="half" idx="10"/>
          </p:nvPr>
        </p:nvSpPr>
        <p:spPr/>
        <p:txBody>
          <a:bodyPr/>
          <a:lstStyle/>
          <a:p>
            <a:r>
              <a:rPr lang="en-US"/>
              <a:t>December 14, 2021</a:t>
            </a:r>
          </a:p>
        </p:txBody>
      </p:sp>
      <p:sp>
        <p:nvSpPr>
          <p:cNvPr id="5" name="Footer Placeholder 4"/>
          <p:cNvSpPr>
            <a:spLocks noGrp="1"/>
          </p:cNvSpPr>
          <p:nvPr>
            <p:ph type="ftr" sz="quarter" idx="11"/>
          </p:nvPr>
        </p:nvSpPr>
        <p:spPr/>
        <p:txBody>
          <a:bodyPr/>
          <a:lstStyle/>
          <a:p>
            <a:r>
              <a:rPr lang="en-US"/>
              <a:t>Confidential</a:t>
            </a:r>
          </a:p>
        </p:txBody>
      </p:sp>
      <p:sp>
        <p:nvSpPr>
          <p:cNvPr id="6" name="Slide Number Placeholder 5"/>
          <p:cNvSpPr>
            <a:spLocks noGrp="1"/>
          </p:cNvSpPr>
          <p:nvPr>
            <p:ph type="sldNum" sz="quarter" idx="12"/>
          </p:nvPr>
        </p:nvSpPr>
        <p:spPr/>
        <p:txBody>
          <a:bodyPr/>
          <a:lstStyle/>
          <a:p>
            <a:fld id="{61E25E67-CBB9-434B-BBF7-0A5E970272B8}" type="slidenum">
              <a:rPr lang="en-US" smtClean="0"/>
              <a:t>‹#›</a:t>
            </a:fld>
            <a:endParaRPr lang="en-US"/>
          </a:p>
        </p:txBody>
      </p:sp>
      <p:sp>
        <p:nvSpPr>
          <p:cNvPr id="14" name="Text Placeholder 13">
            <a:extLst>
              <a:ext uri="{FF2B5EF4-FFF2-40B4-BE49-F238E27FC236}">
                <a16:creationId xmlns:a16="http://schemas.microsoft.com/office/drawing/2014/main" id="{BDB37055-18D0-4167-842A-28E3217E49C7}"/>
              </a:ext>
            </a:extLst>
          </p:cNvPr>
          <p:cNvSpPr>
            <a:spLocks noGrp="1"/>
          </p:cNvSpPr>
          <p:nvPr>
            <p:ph type="body" sz="quarter" idx="14"/>
          </p:nvPr>
        </p:nvSpPr>
        <p:spPr>
          <a:xfrm>
            <a:off x="287338" y="1384300"/>
            <a:ext cx="1278000" cy="3240088"/>
          </a:xfrm>
        </p:spPr>
        <p:txBody>
          <a:bodyPr>
            <a:normAutofit/>
          </a:bodyPr>
          <a:lstStyle>
            <a:lvl1pPr marL="0" indent="0">
              <a:buNone/>
              <a:defRPr sz="800"/>
            </a:lvl1pPr>
            <a:lvl2pPr marL="87313" indent="0">
              <a:buNone/>
              <a:defRPr sz="800"/>
            </a:lvl2pPr>
            <a:lvl3pPr marL="179387" indent="0">
              <a:buNone/>
              <a:defRPr sz="800"/>
            </a:lvl3pPr>
            <a:lvl4pPr marL="266700" indent="0">
              <a:buNone/>
              <a:defRPr sz="800"/>
            </a:lvl4pPr>
            <a:lvl5pPr marL="360362" indent="0">
              <a:buNone/>
              <a:defRPr sz="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13">
            <a:extLst>
              <a:ext uri="{FF2B5EF4-FFF2-40B4-BE49-F238E27FC236}">
                <a16:creationId xmlns:a16="http://schemas.microsoft.com/office/drawing/2014/main" id="{0AD3BE6F-9CAC-42E3-9FDB-BB76C5757B7F}"/>
              </a:ext>
            </a:extLst>
          </p:cNvPr>
          <p:cNvSpPr>
            <a:spLocks noGrp="1"/>
          </p:cNvSpPr>
          <p:nvPr>
            <p:ph type="body" sz="quarter" idx="15"/>
          </p:nvPr>
        </p:nvSpPr>
        <p:spPr>
          <a:xfrm>
            <a:off x="1745014" y="1384300"/>
            <a:ext cx="1278000" cy="3240088"/>
          </a:xfrm>
        </p:spPr>
        <p:txBody>
          <a:bodyPr>
            <a:normAutofit/>
          </a:bodyPr>
          <a:lstStyle>
            <a:lvl1pPr marL="0" indent="0">
              <a:buNone/>
              <a:defRPr sz="800"/>
            </a:lvl1pPr>
            <a:lvl2pPr marL="87313" indent="0">
              <a:buNone/>
              <a:defRPr sz="800"/>
            </a:lvl2pPr>
            <a:lvl3pPr marL="179387" indent="0">
              <a:buNone/>
              <a:defRPr sz="800"/>
            </a:lvl3pPr>
            <a:lvl4pPr marL="266700" indent="0">
              <a:buNone/>
              <a:defRPr sz="800"/>
            </a:lvl4pPr>
            <a:lvl5pPr marL="360362" indent="0">
              <a:buNone/>
              <a:defRPr sz="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3">
            <a:extLst>
              <a:ext uri="{FF2B5EF4-FFF2-40B4-BE49-F238E27FC236}">
                <a16:creationId xmlns:a16="http://schemas.microsoft.com/office/drawing/2014/main" id="{0E5DF87C-1B84-491A-8BE0-03F3EBFD02F6}"/>
              </a:ext>
            </a:extLst>
          </p:cNvPr>
          <p:cNvSpPr>
            <a:spLocks noGrp="1"/>
          </p:cNvSpPr>
          <p:nvPr>
            <p:ph type="body" sz="quarter" idx="16"/>
          </p:nvPr>
        </p:nvSpPr>
        <p:spPr>
          <a:xfrm>
            <a:off x="3202690" y="1384300"/>
            <a:ext cx="1278000" cy="3240088"/>
          </a:xfrm>
        </p:spPr>
        <p:txBody>
          <a:bodyPr>
            <a:normAutofit/>
          </a:bodyPr>
          <a:lstStyle>
            <a:lvl1pPr marL="0" indent="0">
              <a:buNone/>
              <a:defRPr sz="800"/>
            </a:lvl1pPr>
            <a:lvl2pPr marL="87313" indent="0">
              <a:buNone/>
              <a:defRPr sz="800"/>
            </a:lvl2pPr>
            <a:lvl3pPr marL="179387" indent="0">
              <a:buNone/>
              <a:defRPr sz="800"/>
            </a:lvl3pPr>
            <a:lvl4pPr marL="266700" indent="0">
              <a:buNone/>
              <a:defRPr sz="800"/>
            </a:lvl4pPr>
            <a:lvl5pPr marL="360362" indent="0">
              <a:buNone/>
              <a:defRPr sz="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3">
            <a:extLst>
              <a:ext uri="{FF2B5EF4-FFF2-40B4-BE49-F238E27FC236}">
                <a16:creationId xmlns:a16="http://schemas.microsoft.com/office/drawing/2014/main" id="{5647C692-E63D-49B1-87FE-EBCEE077435D}"/>
              </a:ext>
            </a:extLst>
          </p:cNvPr>
          <p:cNvSpPr>
            <a:spLocks noGrp="1"/>
          </p:cNvSpPr>
          <p:nvPr>
            <p:ph type="body" sz="quarter" idx="17"/>
          </p:nvPr>
        </p:nvSpPr>
        <p:spPr>
          <a:xfrm>
            <a:off x="4660366" y="1384300"/>
            <a:ext cx="1278000" cy="3240088"/>
          </a:xfrm>
        </p:spPr>
        <p:txBody>
          <a:bodyPr>
            <a:normAutofit/>
          </a:bodyPr>
          <a:lstStyle>
            <a:lvl1pPr marL="0" indent="0">
              <a:buNone/>
              <a:defRPr sz="800"/>
            </a:lvl1pPr>
            <a:lvl2pPr marL="87313" indent="0">
              <a:buNone/>
              <a:defRPr sz="800"/>
            </a:lvl2pPr>
            <a:lvl3pPr marL="179387" indent="0">
              <a:buNone/>
              <a:defRPr sz="800"/>
            </a:lvl3pPr>
            <a:lvl4pPr marL="266700" indent="0">
              <a:buNone/>
              <a:defRPr sz="800"/>
            </a:lvl4pPr>
            <a:lvl5pPr marL="360362" indent="0">
              <a:buNone/>
              <a:defRPr sz="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3">
            <a:extLst>
              <a:ext uri="{FF2B5EF4-FFF2-40B4-BE49-F238E27FC236}">
                <a16:creationId xmlns:a16="http://schemas.microsoft.com/office/drawing/2014/main" id="{93A47FA5-323D-4520-BD12-CAE38918374A}"/>
              </a:ext>
            </a:extLst>
          </p:cNvPr>
          <p:cNvSpPr>
            <a:spLocks noGrp="1"/>
          </p:cNvSpPr>
          <p:nvPr>
            <p:ph type="body" sz="quarter" idx="18"/>
          </p:nvPr>
        </p:nvSpPr>
        <p:spPr>
          <a:xfrm>
            <a:off x="6118042" y="1384300"/>
            <a:ext cx="1279472" cy="3240088"/>
          </a:xfrm>
        </p:spPr>
        <p:txBody>
          <a:bodyPr>
            <a:normAutofit/>
          </a:bodyPr>
          <a:lstStyle>
            <a:lvl1pPr marL="0" indent="0">
              <a:buNone/>
              <a:defRPr sz="800"/>
            </a:lvl1pPr>
            <a:lvl2pPr marL="87313" indent="0">
              <a:buNone/>
              <a:defRPr sz="800"/>
            </a:lvl2pPr>
            <a:lvl3pPr marL="179387" indent="0">
              <a:buNone/>
              <a:defRPr sz="800"/>
            </a:lvl3pPr>
            <a:lvl4pPr marL="266700" indent="0">
              <a:buNone/>
              <a:defRPr sz="800"/>
            </a:lvl4pPr>
            <a:lvl5pPr marL="360362" indent="0">
              <a:buNone/>
              <a:defRPr sz="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3">
            <a:extLst>
              <a:ext uri="{FF2B5EF4-FFF2-40B4-BE49-F238E27FC236}">
                <a16:creationId xmlns:a16="http://schemas.microsoft.com/office/drawing/2014/main" id="{5F8C725A-89A3-4153-BB30-F09829AE0801}"/>
              </a:ext>
            </a:extLst>
          </p:cNvPr>
          <p:cNvSpPr>
            <a:spLocks noGrp="1"/>
          </p:cNvSpPr>
          <p:nvPr>
            <p:ph type="body" sz="quarter" idx="19"/>
          </p:nvPr>
        </p:nvSpPr>
        <p:spPr>
          <a:xfrm>
            <a:off x="7577190" y="1384300"/>
            <a:ext cx="1279472" cy="3240088"/>
          </a:xfrm>
        </p:spPr>
        <p:txBody>
          <a:bodyPr>
            <a:normAutofit/>
          </a:bodyPr>
          <a:lstStyle>
            <a:lvl1pPr marL="0" indent="0">
              <a:buNone/>
              <a:defRPr sz="800"/>
            </a:lvl1pPr>
            <a:lvl2pPr marL="87313" indent="0">
              <a:buNone/>
              <a:defRPr sz="800"/>
            </a:lvl2pPr>
            <a:lvl3pPr marL="179387" indent="0">
              <a:buNone/>
              <a:defRPr sz="800"/>
            </a:lvl3pPr>
            <a:lvl4pPr marL="266700" indent="0">
              <a:buNone/>
              <a:defRPr sz="800"/>
            </a:lvl4pPr>
            <a:lvl5pPr marL="360362" indent="0">
              <a:buNone/>
              <a:defRPr sz="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3499119"/>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987">
          <p15:clr>
            <a:srgbClr val="FBAE40"/>
          </p15:clr>
        </p15:guide>
        <p15:guide id="4" pos="3742">
          <p15:clr>
            <a:srgbClr val="FBAE40"/>
          </p15:clr>
        </p15:guide>
        <p15:guide id="5" pos="1097">
          <p15:clr>
            <a:srgbClr val="FBAE40"/>
          </p15:clr>
        </p15:guide>
        <p15:guide id="6" pos="1906">
          <p15:clr>
            <a:srgbClr val="FBAE40"/>
          </p15:clr>
        </p15:guide>
        <p15:guide id="7" pos="2016">
          <p15:clr>
            <a:srgbClr val="FBAE40"/>
          </p15:clr>
        </p15:guide>
        <p15:guide id="8" pos="4660">
          <p15:clr>
            <a:srgbClr val="FBAE40"/>
          </p15:clr>
        </p15:guide>
        <p15:guide id="9" pos="2825">
          <p15:clr>
            <a:srgbClr val="FBAE40"/>
          </p15:clr>
        </p15:guide>
        <p15:guide id="10" pos="2935">
          <p15:clr>
            <a:srgbClr val="FBAE40"/>
          </p15:clr>
        </p15:guide>
        <p15:guide id="11" pos="4770">
          <p15:clr>
            <a:srgbClr val="FBAE40"/>
          </p15:clr>
        </p15:guide>
        <p15:guide id="12" pos="3855">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our images and text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8569325" cy="1008063"/>
          </a:xfrm>
        </p:spPr>
        <p:txBody>
          <a:bodyPr/>
          <a:lstStyle>
            <a:lvl1pPr>
              <a:defRPr sz="2400">
                <a:solidFill>
                  <a:schemeClr val="tx2"/>
                </a:solidFill>
              </a:defRPr>
            </a:lvl1pPr>
          </a:lstStyle>
          <a:p>
            <a:r>
              <a:rPr lang="en-US"/>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p>
            <a:r>
              <a:rPr lang="en-US"/>
              <a:t>December 14, 2021</a:t>
            </a:r>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US"/>
              <a:t>Confidential</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p>
            <a:fld id="{61E25E67-CBB9-434B-BBF7-0A5E970272B8}" type="slidenum">
              <a:rPr lang="en-US" smtClean="0"/>
              <a:pPr/>
              <a:t>‹#›</a:t>
            </a:fld>
            <a:endParaRPr lang="en-US"/>
          </a:p>
        </p:txBody>
      </p:sp>
      <p:sp>
        <p:nvSpPr>
          <p:cNvPr id="12" name="Text Placeholder 14">
            <a:extLst>
              <a:ext uri="{FF2B5EF4-FFF2-40B4-BE49-F238E27FC236}">
                <a16:creationId xmlns:a16="http://schemas.microsoft.com/office/drawing/2014/main" id="{E9B8376A-3F2F-4D41-BC8B-1C25749381A6}"/>
              </a:ext>
            </a:extLst>
          </p:cNvPr>
          <p:cNvSpPr>
            <a:spLocks noGrp="1"/>
          </p:cNvSpPr>
          <p:nvPr>
            <p:ph type="body" sz="quarter" idx="17" hasCustomPrompt="1"/>
          </p:nvPr>
        </p:nvSpPr>
        <p:spPr>
          <a:xfrm>
            <a:off x="287338" y="2465798"/>
            <a:ext cx="1998662" cy="398716"/>
          </a:xfrm>
        </p:spPr>
        <p:txBody>
          <a:bodyPr>
            <a:noAutofit/>
          </a:bodyPr>
          <a:lstStyle>
            <a:lvl1pPr marL="0" indent="0">
              <a:lnSpc>
                <a:spcPct val="100000"/>
              </a:lnSpc>
              <a:spcBef>
                <a:spcPts val="0"/>
              </a:spcBef>
              <a:buNone/>
              <a:defRPr sz="1600">
                <a:solidFill>
                  <a:schemeClr val="tx2"/>
                </a:solidFill>
              </a:defRPr>
            </a:lvl1pPr>
            <a:lvl2pPr marL="179388" indent="0">
              <a:lnSpc>
                <a:spcPct val="100000"/>
              </a:lnSpc>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a:p>
            <a:pPr lvl="1"/>
            <a:endParaRPr lang="en-US"/>
          </a:p>
        </p:txBody>
      </p:sp>
      <p:sp>
        <p:nvSpPr>
          <p:cNvPr id="17" name="Text Placeholder 14">
            <a:extLst>
              <a:ext uri="{FF2B5EF4-FFF2-40B4-BE49-F238E27FC236}">
                <a16:creationId xmlns:a16="http://schemas.microsoft.com/office/drawing/2014/main" id="{44C88DCC-E2CF-4C92-BB09-0F1056975759}"/>
              </a:ext>
            </a:extLst>
          </p:cNvPr>
          <p:cNvSpPr>
            <a:spLocks noGrp="1"/>
          </p:cNvSpPr>
          <p:nvPr>
            <p:ph type="body" sz="quarter" idx="18" hasCustomPrompt="1"/>
          </p:nvPr>
        </p:nvSpPr>
        <p:spPr>
          <a:xfrm>
            <a:off x="287338" y="2938409"/>
            <a:ext cx="1998662" cy="1685980"/>
          </a:xfrm>
        </p:spPr>
        <p:txBody>
          <a:bodyPr>
            <a:normAutofit/>
          </a:bodyPr>
          <a:lstStyle>
            <a:lvl1pPr marL="0" indent="0">
              <a:lnSpc>
                <a:spcPct val="100000"/>
              </a:lnSpc>
              <a:spcBef>
                <a:spcPts val="600"/>
              </a:spcBef>
              <a:spcAft>
                <a:spcPts val="0"/>
              </a:spcAft>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p:txBody>
      </p:sp>
      <p:sp>
        <p:nvSpPr>
          <p:cNvPr id="5" name="Picture Placeholder 4">
            <a:extLst>
              <a:ext uri="{FF2B5EF4-FFF2-40B4-BE49-F238E27FC236}">
                <a16:creationId xmlns:a16="http://schemas.microsoft.com/office/drawing/2014/main" id="{6AD58F12-3A40-4AD6-B65A-AAC2F3E79D69}"/>
              </a:ext>
            </a:extLst>
          </p:cNvPr>
          <p:cNvSpPr>
            <a:spLocks noGrp="1"/>
          </p:cNvSpPr>
          <p:nvPr>
            <p:ph type="pic" sz="quarter" idx="19"/>
          </p:nvPr>
        </p:nvSpPr>
        <p:spPr>
          <a:xfrm>
            <a:off x="287338" y="1824038"/>
            <a:ext cx="611187" cy="523875"/>
          </a:xfrm>
          <a:solidFill>
            <a:schemeClr val="bg1">
              <a:lumMod val="75000"/>
            </a:schemeClr>
          </a:solidFill>
        </p:spPr>
        <p:txBody>
          <a:bodyPr anchor="ctr">
            <a:normAutofit/>
          </a:bodyPr>
          <a:lstStyle>
            <a:lvl1pPr marL="0" indent="0" algn="ctr">
              <a:buNone/>
              <a:defRPr sz="1200">
                <a:solidFill>
                  <a:schemeClr val="bg1"/>
                </a:solidFill>
              </a:defRPr>
            </a:lvl1pPr>
          </a:lstStyle>
          <a:p>
            <a:r>
              <a:rPr lang="en-US"/>
              <a:t>Click icon to add picture</a:t>
            </a:r>
            <a:endParaRPr lang="en-GB"/>
          </a:p>
        </p:txBody>
      </p:sp>
      <p:sp>
        <p:nvSpPr>
          <p:cNvPr id="18" name="Picture Placeholder 4">
            <a:extLst>
              <a:ext uri="{FF2B5EF4-FFF2-40B4-BE49-F238E27FC236}">
                <a16:creationId xmlns:a16="http://schemas.microsoft.com/office/drawing/2014/main" id="{A68EE013-AE2A-4248-8BCF-2E64E6BABDD7}"/>
              </a:ext>
            </a:extLst>
          </p:cNvPr>
          <p:cNvSpPr>
            <a:spLocks noGrp="1"/>
          </p:cNvSpPr>
          <p:nvPr>
            <p:ph type="pic" sz="quarter" idx="20"/>
          </p:nvPr>
        </p:nvSpPr>
        <p:spPr>
          <a:xfrm>
            <a:off x="2478281" y="1824038"/>
            <a:ext cx="611187" cy="523875"/>
          </a:xfrm>
          <a:solidFill>
            <a:schemeClr val="bg1">
              <a:lumMod val="75000"/>
            </a:schemeClr>
          </a:solidFill>
        </p:spPr>
        <p:txBody>
          <a:bodyPr anchor="ctr">
            <a:normAutofit/>
          </a:bodyPr>
          <a:lstStyle>
            <a:lvl1pPr marL="0" indent="0" algn="ctr">
              <a:buNone/>
              <a:defRPr sz="1200">
                <a:solidFill>
                  <a:schemeClr val="bg1"/>
                </a:solidFill>
              </a:defRPr>
            </a:lvl1pPr>
          </a:lstStyle>
          <a:p>
            <a:r>
              <a:rPr lang="en-US"/>
              <a:t>Click icon to add picture</a:t>
            </a:r>
            <a:endParaRPr lang="en-GB"/>
          </a:p>
        </p:txBody>
      </p:sp>
      <p:sp>
        <p:nvSpPr>
          <p:cNvPr id="19" name="Picture Placeholder 4">
            <a:extLst>
              <a:ext uri="{FF2B5EF4-FFF2-40B4-BE49-F238E27FC236}">
                <a16:creationId xmlns:a16="http://schemas.microsoft.com/office/drawing/2014/main" id="{D11CE9E7-F377-4DD8-A11A-DDDEDEC0BC68}"/>
              </a:ext>
            </a:extLst>
          </p:cNvPr>
          <p:cNvSpPr>
            <a:spLocks noGrp="1"/>
          </p:cNvSpPr>
          <p:nvPr>
            <p:ph type="pic" sz="quarter" idx="21"/>
          </p:nvPr>
        </p:nvSpPr>
        <p:spPr>
          <a:xfrm>
            <a:off x="4669224" y="1824038"/>
            <a:ext cx="611187" cy="523875"/>
          </a:xfrm>
          <a:solidFill>
            <a:schemeClr val="bg1">
              <a:lumMod val="75000"/>
            </a:schemeClr>
          </a:solidFill>
        </p:spPr>
        <p:txBody>
          <a:bodyPr anchor="ctr">
            <a:normAutofit/>
          </a:bodyPr>
          <a:lstStyle>
            <a:lvl1pPr marL="0" indent="0" algn="ctr">
              <a:buNone/>
              <a:defRPr sz="1200">
                <a:solidFill>
                  <a:schemeClr val="bg1"/>
                </a:solidFill>
              </a:defRPr>
            </a:lvl1pPr>
          </a:lstStyle>
          <a:p>
            <a:r>
              <a:rPr lang="en-US"/>
              <a:t>Click icon to add picture</a:t>
            </a:r>
            <a:endParaRPr lang="en-GB"/>
          </a:p>
        </p:txBody>
      </p:sp>
      <p:sp>
        <p:nvSpPr>
          <p:cNvPr id="20" name="Picture Placeholder 4">
            <a:extLst>
              <a:ext uri="{FF2B5EF4-FFF2-40B4-BE49-F238E27FC236}">
                <a16:creationId xmlns:a16="http://schemas.microsoft.com/office/drawing/2014/main" id="{C5781105-3433-4B25-8A2C-71205B96E3F9}"/>
              </a:ext>
            </a:extLst>
          </p:cNvPr>
          <p:cNvSpPr>
            <a:spLocks noGrp="1"/>
          </p:cNvSpPr>
          <p:nvPr>
            <p:ph type="pic" sz="quarter" idx="22"/>
          </p:nvPr>
        </p:nvSpPr>
        <p:spPr>
          <a:xfrm>
            <a:off x="6860166" y="1824038"/>
            <a:ext cx="611187" cy="523875"/>
          </a:xfrm>
          <a:solidFill>
            <a:schemeClr val="bg1">
              <a:lumMod val="75000"/>
            </a:schemeClr>
          </a:solidFill>
        </p:spPr>
        <p:txBody>
          <a:bodyPr anchor="ctr">
            <a:normAutofit/>
          </a:bodyPr>
          <a:lstStyle>
            <a:lvl1pPr marL="0" indent="0" algn="ctr">
              <a:buNone/>
              <a:defRPr sz="1200">
                <a:solidFill>
                  <a:schemeClr val="bg1"/>
                </a:solidFill>
              </a:defRPr>
            </a:lvl1pPr>
          </a:lstStyle>
          <a:p>
            <a:r>
              <a:rPr lang="en-US"/>
              <a:t>Click icon to add picture</a:t>
            </a:r>
            <a:endParaRPr lang="en-GB"/>
          </a:p>
        </p:txBody>
      </p:sp>
      <p:sp>
        <p:nvSpPr>
          <p:cNvPr id="21" name="Text Placeholder 14">
            <a:extLst>
              <a:ext uri="{FF2B5EF4-FFF2-40B4-BE49-F238E27FC236}">
                <a16:creationId xmlns:a16="http://schemas.microsoft.com/office/drawing/2014/main" id="{E390B699-9829-4C4D-9271-54B5879B36A4}"/>
              </a:ext>
            </a:extLst>
          </p:cNvPr>
          <p:cNvSpPr>
            <a:spLocks noGrp="1"/>
          </p:cNvSpPr>
          <p:nvPr>
            <p:ph type="body" sz="quarter" idx="23" hasCustomPrompt="1"/>
          </p:nvPr>
        </p:nvSpPr>
        <p:spPr>
          <a:xfrm>
            <a:off x="2478281" y="2465798"/>
            <a:ext cx="1998662" cy="398716"/>
          </a:xfrm>
        </p:spPr>
        <p:txBody>
          <a:bodyPr>
            <a:noAutofit/>
          </a:bodyPr>
          <a:lstStyle>
            <a:lvl1pPr marL="0" indent="0">
              <a:lnSpc>
                <a:spcPct val="100000"/>
              </a:lnSpc>
              <a:spcBef>
                <a:spcPts val="0"/>
              </a:spcBef>
              <a:buNone/>
              <a:defRPr sz="1600">
                <a:solidFill>
                  <a:schemeClr val="tx2"/>
                </a:solidFill>
              </a:defRPr>
            </a:lvl1pPr>
            <a:lvl2pPr marL="179388" indent="0">
              <a:lnSpc>
                <a:spcPct val="100000"/>
              </a:lnSpc>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a:p>
            <a:pPr lvl="1"/>
            <a:endParaRPr lang="en-US"/>
          </a:p>
        </p:txBody>
      </p:sp>
      <p:sp>
        <p:nvSpPr>
          <p:cNvPr id="22" name="Text Placeholder 14">
            <a:extLst>
              <a:ext uri="{FF2B5EF4-FFF2-40B4-BE49-F238E27FC236}">
                <a16:creationId xmlns:a16="http://schemas.microsoft.com/office/drawing/2014/main" id="{63A6803F-D4D2-4ED2-A99D-780C639CA58B}"/>
              </a:ext>
            </a:extLst>
          </p:cNvPr>
          <p:cNvSpPr>
            <a:spLocks noGrp="1"/>
          </p:cNvSpPr>
          <p:nvPr>
            <p:ph type="body" sz="quarter" idx="24" hasCustomPrompt="1"/>
          </p:nvPr>
        </p:nvSpPr>
        <p:spPr>
          <a:xfrm>
            <a:off x="2478281" y="2938409"/>
            <a:ext cx="1998662" cy="1685980"/>
          </a:xfrm>
        </p:spPr>
        <p:txBody>
          <a:bodyPr>
            <a:normAutofit/>
          </a:bodyPr>
          <a:lstStyle>
            <a:lvl1pPr marL="0" indent="0">
              <a:lnSpc>
                <a:spcPct val="100000"/>
              </a:lnSpc>
              <a:spcBef>
                <a:spcPts val="600"/>
              </a:spcBef>
              <a:spcAft>
                <a:spcPts val="0"/>
              </a:spcAft>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p:txBody>
      </p:sp>
      <p:sp>
        <p:nvSpPr>
          <p:cNvPr id="23" name="Text Placeholder 14">
            <a:extLst>
              <a:ext uri="{FF2B5EF4-FFF2-40B4-BE49-F238E27FC236}">
                <a16:creationId xmlns:a16="http://schemas.microsoft.com/office/drawing/2014/main" id="{EF14BB3F-0B6E-49DE-98D5-69F9B40A1CCF}"/>
              </a:ext>
            </a:extLst>
          </p:cNvPr>
          <p:cNvSpPr>
            <a:spLocks noGrp="1"/>
          </p:cNvSpPr>
          <p:nvPr>
            <p:ph type="body" sz="quarter" idx="25" hasCustomPrompt="1"/>
          </p:nvPr>
        </p:nvSpPr>
        <p:spPr>
          <a:xfrm>
            <a:off x="4669224" y="2465798"/>
            <a:ext cx="1998662" cy="398716"/>
          </a:xfrm>
        </p:spPr>
        <p:txBody>
          <a:bodyPr>
            <a:noAutofit/>
          </a:bodyPr>
          <a:lstStyle>
            <a:lvl1pPr marL="0" indent="0">
              <a:lnSpc>
                <a:spcPct val="100000"/>
              </a:lnSpc>
              <a:spcBef>
                <a:spcPts val="0"/>
              </a:spcBef>
              <a:buNone/>
              <a:defRPr sz="1600">
                <a:solidFill>
                  <a:schemeClr val="tx2"/>
                </a:solidFill>
              </a:defRPr>
            </a:lvl1pPr>
            <a:lvl2pPr marL="179388" indent="0">
              <a:lnSpc>
                <a:spcPct val="100000"/>
              </a:lnSpc>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a:p>
            <a:pPr lvl="1"/>
            <a:endParaRPr lang="en-US"/>
          </a:p>
        </p:txBody>
      </p:sp>
      <p:sp>
        <p:nvSpPr>
          <p:cNvPr id="24" name="Text Placeholder 14">
            <a:extLst>
              <a:ext uri="{FF2B5EF4-FFF2-40B4-BE49-F238E27FC236}">
                <a16:creationId xmlns:a16="http://schemas.microsoft.com/office/drawing/2014/main" id="{FE678802-AB38-4C6E-AE7F-BDD84189529D}"/>
              </a:ext>
            </a:extLst>
          </p:cNvPr>
          <p:cNvSpPr>
            <a:spLocks noGrp="1"/>
          </p:cNvSpPr>
          <p:nvPr>
            <p:ph type="body" sz="quarter" idx="26" hasCustomPrompt="1"/>
          </p:nvPr>
        </p:nvSpPr>
        <p:spPr>
          <a:xfrm>
            <a:off x="4669224" y="2938409"/>
            <a:ext cx="1998662" cy="1685980"/>
          </a:xfrm>
        </p:spPr>
        <p:txBody>
          <a:bodyPr>
            <a:normAutofit/>
          </a:bodyPr>
          <a:lstStyle>
            <a:lvl1pPr marL="0" indent="0">
              <a:lnSpc>
                <a:spcPct val="100000"/>
              </a:lnSpc>
              <a:spcBef>
                <a:spcPts val="600"/>
              </a:spcBef>
              <a:spcAft>
                <a:spcPts val="0"/>
              </a:spcAft>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p:txBody>
      </p:sp>
      <p:sp>
        <p:nvSpPr>
          <p:cNvPr id="25" name="Text Placeholder 14">
            <a:extLst>
              <a:ext uri="{FF2B5EF4-FFF2-40B4-BE49-F238E27FC236}">
                <a16:creationId xmlns:a16="http://schemas.microsoft.com/office/drawing/2014/main" id="{92B200A8-A390-4184-A558-D2CFC7EE0D33}"/>
              </a:ext>
            </a:extLst>
          </p:cNvPr>
          <p:cNvSpPr>
            <a:spLocks noGrp="1"/>
          </p:cNvSpPr>
          <p:nvPr>
            <p:ph type="body" sz="quarter" idx="27" hasCustomPrompt="1"/>
          </p:nvPr>
        </p:nvSpPr>
        <p:spPr>
          <a:xfrm>
            <a:off x="6860166" y="2465798"/>
            <a:ext cx="1998662" cy="398716"/>
          </a:xfrm>
        </p:spPr>
        <p:txBody>
          <a:bodyPr>
            <a:noAutofit/>
          </a:bodyPr>
          <a:lstStyle>
            <a:lvl1pPr marL="0" indent="0">
              <a:lnSpc>
                <a:spcPct val="100000"/>
              </a:lnSpc>
              <a:spcBef>
                <a:spcPts val="0"/>
              </a:spcBef>
              <a:buNone/>
              <a:defRPr sz="1600">
                <a:solidFill>
                  <a:schemeClr val="tx2"/>
                </a:solidFill>
              </a:defRPr>
            </a:lvl1pPr>
            <a:lvl2pPr marL="179388" indent="0">
              <a:lnSpc>
                <a:spcPct val="100000"/>
              </a:lnSpc>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a:p>
            <a:pPr lvl="1"/>
            <a:endParaRPr lang="en-US"/>
          </a:p>
        </p:txBody>
      </p:sp>
      <p:sp>
        <p:nvSpPr>
          <p:cNvPr id="26" name="Text Placeholder 14">
            <a:extLst>
              <a:ext uri="{FF2B5EF4-FFF2-40B4-BE49-F238E27FC236}">
                <a16:creationId xmlns:a16="http://schemas.microsoft.com/office/drawing/2014/main" id="{A3730497-CA66-4CCE-9128-3C544C7579BE}"/>
              </a:ext>
            </a:extLst>
          </p:cNvPr>
          <p:cNvSpPr>
            <a:spLocks noGrp="1"/>
          </p:cNvSpPr>
          <p:nvPr>
            <p:ph type="body" sz="quarter" idx="28" hasCustomPrompt="1"/>
          </p:nvPr>
        </p:nvSpPr>
        <p:spPr>
          <a:xfrm>
            <a:off x="6860166" y="2938409"/>
            <a:ext cx="1998662" cy="1685980"/>
          </a:xfrm>
        </p:spPr>
        <p:txBody>
          <a:bodyPr>
            <a:normAutofit/>
          </a:bodyPr>
          <a:lstStyle>
            <a:lvl1pPr marL="0" indent="0">
              <a:lnSpc>
                <a:spcPct val="100000"/>
              </a:lnSpc>
              <a:spcBef>
                <a:spcPts val="600"/>
              </a:spcBef>
              <a:spcAft>
                <a:spcPts val="0"/>
              </a:spcAft>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p:txBody>
      </p:sp>
    </p:spTree>
    <p:extLst>
      <p:ext uri="{BB962C8B-B14F-4D97-AF65-F5344CB8AC3E}">
        <p14:creationId xmlns:p14="http://schemas.microsoft.com/office/powerpoint/2010/main" val="1228410712"/>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1440">
          <p15:clr>
            <a:srgbClr val="FBAE40"/>
          </p15:clr>
        </p15:guide>
        <p15:guide id="4" pos="1560">
          <p15:clr>
            <a:srgbClr val="FBAE40"/>
          </p15:clr>
        </p15:guide>
        <p15:guide id="5" pos="2822">
          <p15:clr>
            <a:srgbClr val="FBAE40"/>
          </p15:clr>
        </p15:guide>
        <p15:guide id="6" pos="2938">
          <p15:clr>
            <a:srgbClr val="FBAE40"/>
          </p15:clr>
        </p15:guide>
        <p15:guide id="7" pos="4200">
          <p15:clr>
            <a:srgbClr val="FBAE40"/>
          </p15:clr>
        </p15:guide>
        <p15:guide id="8" pos="432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Four images and text 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8569325" cy="1008063"/>
          </a:xfrm>
        </p:spPr>
        <p:txBody>
          <a:bodyPr/>
          <a:lstStyle>
            <a:lvl1pPr>
              <a:defRPr sz="2400">
                <a:solidFill>
                  <a:schemeClr val="bg1"/>
                </a:solidFill>
              </a:defRPr>
            </a:lvl1pPr>
          </a:lstStyle>
          <a:p>
            <a:r>
              <a:rPr lang="en-US"/>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p>
            <a:r>
              <a:rPr lang="en-US"/>
              <a:t>December 14, 2021</a:t>
            </a:r>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US"/>
              <a:t>Confidential</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p>
            <a:fld id="{61E25E67-CBB9-434B-BBF7-0A5E970272B8}" type="slidenum">
              <a:rPr lang="en-US" smtClean="0"/>
              <a:pPr/>
              <a:t>‹#›</a:t>
            </a:fld>
            <a:endParaRPr lang="en-US"/>
          </a:p>
        </p:txBody>
      </p:sp>
      <p:sp>
        <p:nvSpPr>
          <p:cNvPr id="12" name="Text Placeholder 14">
            <a:extLst>
              <a:ext uri="{FF2B5EF4-FFF2-40B4-BE49-F238E27FC236}">
                <a16:creationId xmlns:a16="http://schemas.microsoft.com/office/drawing/2014/main" id="{E9B8376A-3F2F-4D41-BC8B-1C25749381A6}"/>
              </a:ext>
            </a:extLst>
          </p:cNvPr>
          <p:cNvSpPr>
            <a:spLocks noGrp="1"/>
          </p:cNvSpPr>
          <p:nvPr>
            <p:ph type="body" sz="quarter" idx="17" hasCustomPrompt="1"/>
          </p:nvPr>
        </p:nvSpPr>
        <p:spPr>
          <a:xfrm>
            <a:off x="287338" y="2465798"/>
            <a:ext cx="1998662" cy="398716"/>
          </a:xfrm>
        </p:spPr>
        <p:txBody>
          <a:bodyPr>
            <a:noAutofit/>
          </a:bodyPr>
          <a:lstStyle>
            <a:lvl1pPr marL="0" indent="0">
              <a:lnSpc>
                <a:spcPct val="100000"/>
              </a:lnSpc>
              <a:spcBef>
                <a:spcPts val="0"/>
              </a:spcBef>
              <a:buNone/>
              <a:defRPr sz="1600">
                <a:solidFill>
                  <a:schemeClr val="bg1"/>
                </a:solidFill>
              </a:defRPr>
            </a:lvl1pPr>
            <a:lvl2pPr marL="179388" indent="0">
              <a:lnSpc>
                <a:spcPct val="100000"/>
              </a:lnSpc>
              <a:spcBef>
                <a:spcPts val="0"/>
              </a:spcBef>
              <a:buNone/>
              <a:defRPr sz="1200">
                <a:solidFill>
                  <a:schemeClr val="bg1"/>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a:p>
            <a:pPr lvl="1"/>
            <a:endParaRPr lang="en-US"/>
          </a:p>
        </p:txBody>
      </p:sp>
      <p:sp>
        <p:nvSpPr>
          <p:cNvPr id="17" name="Text Placeholder 14">
            <a:extLst>
              <a:ext uri="{FF2B5EF4-FFF2-40B4-BE49-F238E27FC236}">
                <a16:creationId xmlns:a16="http://schemas.microsoft.com/office/drawing/2014/main" id="{44C88DCC-E2CF-4C92-BB09-0F1056975759}"/>
              </a:ext>
            </a:extLst>
          </p:cNvPr>
          <p:cNvSpPr>
            <a:spLocks noGrp="1"/>
          </p:cNvSpPr>
          <p:nvPr>
            <p:ph type="body" sz="quarter" idx="18" hasCustomPrompt="1"/>
          </p:nvPr>
        </p:nvSpPr>
        <p:spPr>
          <a:xfrm>
            <a:off x="287338" y="2938409"/>
            <a:ext cx="1998662" cy="1685980"/>
          </a:xfrm>
        </p:spPr>
        <p:txBody>
          <a:bodyPr>
            <a:normAutofit/>
          </a:bodyPr>
          <a:lstStyle>
            <a:lvl1pPr marL="0" indent="0">
              <a:lnSpc>
                <a:spcPct val="100000"/>
              </a:lnSpc>
              <a:spcBef>
                <a:spcPts val="600"/>
              </a:spcBef>
              <a:buNone/>
              <a:defRPr sz="1100">
                <a:solidFill>
                  <a:schemeClr val="bg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p:txBody>
      </p:sp>
      <p:sp>
        <p:nvSpPr>
          <p:cNvPr id="5" name="Picture Placeholder 4">
            <a:extLst>
              <a:ext uri="{FF2B5EF4-FFF2-40B4-BE49-F238E27FC236}">
                <a16:creationId xmlns:a16="http://schemas.microsoft.com/office/drawing/2014/main" id="{6AD58F12-3A40-4AD6-B65A-AAC2F3E79D69}"/>
              </a:ext>
            </a:extLst>
          </p:cNvPr>
          <p:cNvSpPr>
            <a:spLocks noGrp="1"/>
          </p:cNvSpPr>
          <p:nvPr>
            <p:ph type="pic" sz="quarter" idx="19"/>
          </p:nvPr>
        </p:nvSpPr>
        <p:spPr>
          <a:xfrm>
            <a:off x="287338" y="1824038"/>
            <a:ext cx="611187" cy="523875"/>
          </a:xfrm>
          <a:solidFill>
            <a:schemeClr val="bg1">
              <a:lumMod val="75000"/>
            </a:schemeClr>
          </a:solidFill>
        </p:spPr>
        <p:txBody>
          <a:bodyPr anchor="ctr">
            <a:normAutofit/>
          </a:bodyPr>
          <a:lstStyle>
            <a:lvl1pPr marL="0" indent="0" algn="ctr">
              <a:buNone/>
              <a:defRPr sz="1200">
                <a:solidFill>
                  <a:schemeClr val="bg1"/>
                </a:solidFill>
              </a:defRPr>
            </a:lvl1pPr>
          </a:lstStyle>
          <a:p>
            <a:r>
              <a:rPr lang="en-US"/>
              <a:t>Click icon to add picture</a:t>
            </a:r>
            <a:endParaRPr lang="en-GB"/>
          </a:p>
        </p:txBody>
      </p:sp>
      <p:sp>
        <p:nvSpPr>
          <p:cNvPr id="18" name="Picture Placeholder 4">
            <a:extLst>
              <a:ext uri="{FF2B5EF4-FFF2-40B4-BE49-F238E27FC236}">
                <a16:creationId xmlns:a16="http://schemas.microsoft.com/office/drawing/2014/main" id="{A68EE013-AE2A-4248-8BCF-2E64E6BABDD7}"/>
              </a:ext>
            </a:extLst>
          </p:cNvPr>
          <p:cNvSpPr>
            <a:spLocks noGrp="1"/>
          </p:cNvSpPr>
          <p:nvPr>
            <p:ph type="pic" sz="quarter" idx="20"/>
          </p:nvPr>
        </p:nvSpPr>
        <p:spPr>
          <a:xfrm>
            <a:off x="2478281" y="1824038"/>
            <a:ext cx="611187" cy="523875"/>
          </a:xfrm>
          <a:solidFill>
            <a:schemeClr val="bg1">
              <a:lumMod val="75000"/>
            </a:schemeClr>
          </a:solidFill>
        </p:spPr>
        <p:txBody>
          <a:bodyPr anchor="ctr">
            <a:normAutofit/>
          </a:bodyPr>
          <a:lstStyle>
            <a:lvl1pPr marL="0" indent="0" algn="ctr">
              <a:buNone/>
              <a:defRPr sz="1200">
                <a:solidFill>
                  <a:schemeClr val="bg1"/>
                </a:solidFill>
              </a:defRPr>
            </a:lvl1pPr>
          </a:lstStyle>
          <a:p>
            <a:r>
              <a:rPr lang="en-US"/>
              <a:t>Click icon to add picture</a:t>
            </a:r>
            <a:endParaRPr lang="en-GB"/>
          </a:p>
        </p:txBody>
      </p:sp>
      <p:sp>
        <p:nvSpPr>
          <p:cNvPr id="19" name="Picture Placeholder 4">
            <a:extLst>
              <a:ext uri="{FF2B5EF4-FFF2-40B4-BE49-F238E27FC236}">
                <a16:creationId xmlns:a16="http://schemas.microsoft.com/office/drawing/2014/main" id="{D11CE9E7-F377-4DD8-A11A-DDDEDEC0BC68}"/>
              </a:ext>
            </a:extLst>
          </p:cNvPr>
          <p:cNvSpPr>
            <a:spLocks noGrp="1"/>
          </p:cNvSpPr>
          <p:nvPr>
            <p:ph type="pic" sz="quarter" idx="21"/>
          </p:nvPr>
        </p:nvSpPr>
        <p:spPr>
          <a:xfrm>
            <a:off x="4669224" y="1824038"/>
            <a:ext cx="611187" cy="523875"/>
          </a:xfrm>
          <a:solidFill>
            <a:schemeClr val="bg1">
              <a:lumMod val="75000"/>
            </a:schemeClr>
          </a:solidFill>
        </p:spPr>
        <p:txBody>
          <a:bodyPr anchor="ctr">
            <a:normAutofit/>
          </a:bodyPr>
          <a:lstStyle>
            <a:lvl1pPr marL="0" indent="0" algn="ctr">
              <a:buNone/>
              <a:defRPr sz="1200">
                <a:solidFill>
                  <a:schemeClr val="bg1"/>
                </a:solidFill>
              </a:defRPr>
            </a:lvl1pPr>
          </a:lstStyle>
          <a:p>
            <a:r>
              <a:rPr lang="en-US"/>
              <a:t>Click icon to add picture</a:t>
            </a:r>
            <a:endParaRPr lang="en-GB"/>
          </a:p>
        </p:txBody>
      </p:sp>
      <p:sp>
        <p:nvSpPr>
          <p:cNvPr id="20" name="Picture Placeholder 4">
            <a:extLst>
              <a:ext uri="{FF2B5EF4-FFF2-40B4-BE49-F238E27FC236}">
                <a16:creationId xmlns:a16="http://schemas.microsoft.com/office/drawing/2014/main" id="{C5781105-3433-4B25-8A2C-71205B96E3F9}"/>
              </a:ext>
            </a:extLst>
          </p:cNvPr>
          <p:cNvSpPr>
            <a:spLocks noGrp="1"/>
          </p:cNvSpPr>
          <p:nvPr>
            <p:ph type="pic" sz="quarter" idx="22"/>
          </p:nvPr>
        </p:nvSpPr>
        <p:spPr>
          <a:xfrm>
            <a:off x="6860166" y="1824038"/>
            <a:ext cx="611187" cy="523875"/>
          </a:xfrm>
          <a:solidFill>
            <a:schemeClr val="bg1">
              <a:lumMod val="75000"/>
            </a:schemeClr>
          </a:solidFill>
        </p:spPr>
        <p:txBody>
          <a:bodyPr anchor="ctr">
            <a:normAutofit/>
          </a:bodyPr>
          <a:lstStyle>
            <a:lvl1pPr marL="0" indent="0" algn="ctr">
              <a:buNone/>
              <a:defRPr sz="1200">
                <a:solidFill>
                  <a:schemeClr val="bg1"/>
                </a:solidFill>
              </a:defRPr>
            </a:lvl1pPr>
          </a:lstStyle>
          <a:p>
            <a:r>
              <a:rPr lang="en-US"/>
              <a:t>Click icon to add picture</a:t>
            </a:r>
            <a:endParaRPr lang="en-GB"/>
          </a:p>
        </p:txBody>
      </p:sp>
      <p:sp>
        <p:nvSpPr>
          <p:cNvPr id="21" name="Text Placeholder 14">
            <a:extLst>
              <a:ext uri="{FF2B5EF4-FFF2-40B4-BE49-F238E27FC236}">
                <a16:creationId xmlns:a16="http://schemas.microsoft.com/office/drawing/2014/main" id="{E390B699-9829-4C4D-9271-54B5879B36A4}"/>
              </a:ext>
            </a:extLst>
          </p:cNvPr>
          <p:cNvSpPr>
            <a:spLocks noGrp="1"/>
          </p:cNvSpPr>
          <p:nvPr>
            <p:ph type="body" sz="quarter" idx="23" hasCustomPrompt="1"/>
          </p:nvPr>
        </p:nvSpPr>
        <p:spPr>
          <a:xfrm>
            <a:off x="2478281" y="2465798"/>
            <a:ext cx="1998662" cy="398716"/>
          </a:xfrm>
        </p:spPr>
        <p:txBody>
          <a:bodyPr>
            <a:noAutofit/>
          </a:bodyPr>
          <a:lstStyle>
            <a:lvl1pPr marL="0" indent="0">
              <a:lnSpc>
                <a:spcPct val="100000"/>
              </a:lnSpc>
              <a:spcBef>
                <a:spcPts val="0"/>
              </a:spcBef>
              <a:buNone/>
              <a:defRPr sz="1600">
                <a:solidFill>
                  <a:schemeClr val="bg1"/>
                </a:solidFill>
              </a:defRPr>
            </a:lvl1pPr>
            <a:lvl2pPr marL="179388" indent="0">
              <a:lnSpc>
                <a:spcPct val="100000"/>
              </a:lnSpc>
              <a:spcBef>
                <a:spcPts val="0"/>
              </a:spcBef>
              <a:buNone/>
              <a:defRPr sz="1200">
                <a:solidFill>
                  <a:schemeClr val="bg1"/>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a:p>
            <a:pPr lvl="1"/>
            <a:endParaRPr lang="en-US"/>
          </a:p>
        </p:txBody>
      </p:sp>
      <p:sp>
        <p:nvSpPr>
          <p:cNvPr id="22" name="Text Placeholder 14">
            <a:extLst>
              <a:ext uri="{FF2B5EF4-FFF2-40B4-BE49-F238E27FC236}">
                <a16:creationId xmlns:a16="http://schemas.microsoft.com/office/drawing/2014/main" id="{63A6803F-D4D2-4ED2-A99D-780C639CA58B}"/>
              </a:ext>
            </a:extLst>
          </p:cNvPr>
          <p:cNvSpPr>
            <a:spLocks noGrp="1"/>
          </p:cNvSpPr>
          <p:nvPr>
            <p:ph type="body" sz="quarter" idx="24" hasCustomPrompt="1"/>
          </p:nvPr>
        </p:nvSpPr>
        <p:spPr>
          <a:xfrm>
            <a:off x="2478281" y="2938409"/>
            <a:ext cx="1998662" cy="1685980"/>
          </a:xfrm>
        </p:spPr>
        <p:txBody>
          <a:bodyPr>
            <a:normAutofit/>
          </a:bodyPr>
          <a:lstStyle>
            <a:lvl1pPr marL="0" indent="0">
              <a:lnSpc>
                <a:spcPct val="100000"/>
              </a:lnSpc>
              <a:spcBef>
                <a:spcPts val="600"/>
              </a:spcBef>
              <a:buNone/>
              <a:defRPr sz="1100">
                <a:solidFill>
                  <a:schemeClr val="bg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p:txBody>
      </p:sp>
      <p:sp>
        <p:nvSpPr>
          <p:cNvPr id="23" name="Text Placeholder 14">
            <a:extLst>
              <a:ext uri="{FF2B5EF4-FFF2-40B4-BE49-F238E27FC236}">
                <a16:creationId xmlns:a16="http://schemas.microsoft.com/office/drawing/2014/main" id="{EF14BB3F-0B6E-49DE-98D5-69F9B40A1CCF}"/>
              </a:ext>
            </a:extLst>
          </p:cNvPr>
          <p:cNvSpPr>
            <a:spLocks noGrp="1"/>
          </p:cNvSpPr>
          <p:nvPr>
            <p:ph type="body" sz="quarter" idx="25" hasCustomPrompt="1"/>
          </p:nvPr>
        </p:nvSpPr>
        <p:spPr>
          <a:xfrm>
            <a:off x="4669224" y="2465798"/>
            <a:ext cx="1998662" cy="398716"/>
          </a:xfrm>
        </p:spPr>
        <p:txBody>
          <a:bodyPr>
            <a:noAutofit/>
          </a:bodyPr>
          <a:lstStyle>
            <a:lvl1pPr marL="0" indent="0">
              <a:lnSpc>
                <a:spcPct val="100000"/>
              </a:lnSpc>
              <a:spcBef>
                <a:spcPts val="0"/>
              </a:spcBef>
              <a:buNone/>
              <a:defRPr sz="1600">
                <a:solidFill>
                  <a:schemeClr val="bg1"/>
                </a:solidFill>
              </a:defRPr>
            </a:lvl1pPr>
            <a:lvl2pPr marL="179388" indent="0">
              <a:lnSpc>
                <a:spcPct val="100000"/>
              </a:lnSpc>
              <a:spcBef>
                <a:spcPts val="0"/>
              </a:spcBef>
              <a:buNone/>
              <a:defRPr sz="1200">
                <a:solidFill>
                  <a:schemeClr val="bg1"/>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a:p>
            <a:pPr lvl="1"/>
            <a:endParaRPr lang="en-US"/>
          </a:p>
        </p:txBody>
      </p:sp>
      <p:sp>
        <p:nvSpPr>
          <p:cNvPr id="24" name="Text Placeholder 14">
            <a:extLst>
              <a:ext uri="{FF2B5EF4-FFF2-40B4-BE49-F238E27FC236}">
                <a16:creationId xmlns:a16="http://schemas.microsoft.com/office/drawing/2014/main" id="{FE678802-AB38-4C6E-AE7F-BDD84189529D}"/>
              </a:ext>
            </a:extLst>
          </p:cNvPr>
          <p:cNvSpPr>
            <a:spLocks noGrp="1"/>
          </p:cNvSpPr>
          <p:nvPr>
            <p:ph type="body" sz="quarter" idx="26" hasCustomPrompt="1"/>
          </p:nvPr>
        </p:nvSpPr>
        <p:spPr>
          <a:xfrm>
            <a:off x="4669224" y="2938409"/>
            <a:ext cx="1998662" cy="1685980"/>
          </a:xfrm>
        </p:spPr>
        <p:txBody>
          <a:bodyPr>
            <a:normAutofit/>
          </a:bodyPr>
          <a:lstStyle>
            <a:lvl1pPr marL="0" indent="0">
              <a:lnSpc>
                <a:spcPct val="100000"/>
              </a:lnSpc>
              <a:spcBef>
                <a:spcPts val="600"/>
              </a:spcBef>
              <a:buNone/>
              <a:defRPr sz="1100">
                <a:solidFill>
                  <a:schemeClr val="bg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p:txBody>
      </p:sp>
      <p:sp>
        <p:nvSpPr>
          <p:cNvPr id="25" name="Text Placeholder 14">
            <a:extLst>
              <a:ext uri="{FF2B5EF4-FFF2-40B4-BE49-F238E27FC236}">
                <a16:creationId xmlns:a16="http://schemas.microsoft.com/office/drawing/2014/main" id="{92B200A8-A390-4184-A558-D2CFC7EE0D33}"/>
              </a:ext>
            </a:extLst>
          </p:cNvPr>
          <p:cNvSpPr>
            <a:spLocks noGrp="1"/>
          </p:cNvSpPr>
          <p:nvPr>
            <p:ph type="body" sz="quarter" idx="27" hasCustomPrompt="1"/>
          </p:nvPr>
        </p:nvSpPr>
        <p:spPr>
          <a:xfrm>
            <a:off x="6860166" y="2465798"/>
            <a:ext cx="1998662" cy="398716"/>
          </a:xfrm>
        </p:spPr>
        <p:txBody>
          <a:bodyPr>
            <a:noAutofit/>
          </a:bodyPr>
          <a:lstStyle>
            <a:lvl1pPr marL="0" indent="0">
              <a:lnSpc>
                <a:spcPct val="100000"/>
              </a:lnSpc>
              <a:spcBef>
                <a:spcPts val="0"/>
              </a:spcBef>
              <a:buNone/>
              <a:defRPr sz="1600">
                <a:solidFill>
                  <a:schemeClr val="bg1"/>
                </a:solidFill>
              </a:defRPr>
            </a:lvl1pPr>
            <a:lvl2pPr marL="179388" indent="0">
              <a:lnSpc>
                <a:spcPct val="100000"/>
              </a:lnSpc>
              <a:spcBef>
                <a:spcPts val="0"/>
              </a:spcBef>
              <a:buNone/>
              <a:defRPr sz="1200">
                <a:solidFill>
                  <a:schemeClr val="bg1"/>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a:p>
            <a:pPr lvl="1"/>
            <a:endParaRPr lang="en-US"/>
          </a:p>
        </p:txBody>
      </p:sp>
      <p:sp>
        <p:nvSpPr>
          <p:cNvPr id="27" name="Text Placeholder 14">
            <a:extLst>
              <a:ext uri="{FF2B5EF4-FFF2-40B4-BE49-F238E27FC236}">
                <a16:creationId xmlns:a16="http://schemas.microsoft.com/office/drawing/2014/main" id="{8B535D04-089D-4C0C-B8F6-D5DF48A1F415}"/>
              </a:ext>
            </a:extLst>
          </p:cNvPr>
          <p:cNvSpPr>
            <a:spLocks noGrp="1"/>
          </p:cNvSpPr>
          <p:nvPr>
            <p:ph type="body" sz="quarter" idx="28" hasCustomPrompt="1"/>
          </p:nvPr>
        </p:nvSpPr>
        <p:spPr>
          <a:xfrm>
            <a:off x="6860166" y="2938409"/>
            <a:ext cx="1998662" cy="1685980"/>
          </a:xfrm>
        </p:spPr>
        <p:txBody>
          <a:bodyPr>
            <a:normAutofit/>
          </a:bodyPr>
          <a:lstStyle>
            <a:lvl1pPr marL="0" indent="0">
              <a:lnSpc>
                <a:spcPct val="100000"/>
              </a:lnSpc>
              <a:spcBef>
                <a:spcPts val="600"/>
              </a:spcBef>
              <a:buNone/>
              <a:defRPr sz="1100">
                <a:solidFill>
                  <a:schemeClr val="bg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p:txBody>
      </p:sp>
    </p:spTree>
    <p:extLst>
      <p:ext uri="{BB962C8B-B14F-4D97-AF65-F5344CB8AC3E}">
        <p14:creationId xmlns:p14="http://schemas.microsoft.com/office/powerpoint/2010/main" val="1771435285"/>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1440">
          <p15:clr>
            <a:srgbClr val="FBAE40"/>
          </p15:clr>
        </p15:guide>
        <p15:guide id="4" pos="1560">
          <p15:clr>
            <a:srgbClr val="FBAE40"/>
          </p15:clr>
        </p15:guide>
        <p15:guide id="5" pos="2822">
          <p15:clr>
            <a:srgbClr val="FBAE40"/>
          </p15:clr>
        </p15:guide>
        <p15:guide id="6" pos="2938">
          <p15:clr>
            <a:srgbClr val="FBAE40"/>
          </p15:clr>
        </p15:guide>
        <p15:guide id="7" pos="4200">
          <p15:clr>
            <a:srgbClr val="FBAE40"/>
          </p15:clr>
        </p15:guide>
        <p15:guide id="8" pos="432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ix images and text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8569325" cy="1008063"/>
          </a:xfrm>
        </p:spPr>
        <p:txBody>
          <a:bodyPr/>
          <a:lstStyle>
            <a:lvl1pPr>
              <a:defRPr sz="2400">
                <a:solidFill>
                  <a:schemeClr val="tx2"/>
                </a:solidFill>
              </a:defRPr>
            </a:lvl1pPr>
          </a:lstStyle>
          <a:p>
            <a:r>
              <a:rPr lang="en-US"/>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p>
            <a:r>
              <a:rPr lang="en-US"/>
              <a:t>December 14, 2021</a:t>
            </a:r>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US"/>
              <a:t>Confidential</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p>
            <a:fld id="{61E25E67-CBB9-434B-BBF7-0A5E970272B8}" type="slidenum">
              <a:rPr lang="en-US" smtClean="0"/>
              <a:pPr/>
              <a:t>‹#›</a:t>
            </a:fld>
            <a:endParaRPr lang="en-US"/>
          </a:p>
        </p:txBody>
      </p:sp>
      <p:sp>
        <p:nvSpPr>
          <p:cNvPr id="12" name="Text Placeholder 14">
            <a:extLst>
              <a:ext uri="{FF2B5EF4-FFF2-40B4-BE49-F238E27FC236}">
                <a16:creationId xmlns:a16="http://schemas.microsoft.com/office/drawing/2014/main" id="{E9B8376A-3F2F-4D41-BC8B-1C25749381A6}"/>
              </a:ext>
            </a:extLst>
          </p:cNvPr>
          <p:cNvSpPr>
            <a:spLocks noGrp="1"/>
          </p:cNvSpPr>
          <p:nvPr>
            <p:ph type="body" sz="quarter" idx="17" hasCustomPrompt="1"/>
          </p:nvPr>
        </p:nvSpPr>
        <p:spPr>
          <a:xfrm>
            <a:off x="287337" y="2465798"/>
            <a:ext cx="1278000" cy="398716"/>
          </a:xfrm>
        </p:spPr>
        <p:txBody>
          <a:bodyPr>
            <a:noAutofit/>
          </a:bodyPr>
          <a:lstStyle>
            <a:lvl1pPr marL="0" indent="0">
              <a:lnSpc>
                <a:spcPct val="100000"/>
              </a:lnSpc>
              <a:spcBef>
                <a:spcPts val="0"/>
              </a:spcBef>
              <a:buNone/>
              <a:defRPr sz="1600">
                <a:solidFill>
                  <a:schemeClr val="tx2"/>
                </a:solidFill>
              </a:defRPr>
            </a:lvl1pPr>
            <a:lvl2pPr marL="179388" indent="0">
              <a:lnSpc>
                <a:spcPct val="100000"/>
              </a:lnSpc>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Add text</a:t>
            </a:r>
          </a:p>
        </p:txBody>
      </p:sp>
      <p:sp>
        <p:nvSpPr>
          <p:cNvPr id="17" name="Text Placeholder 14">
            <a:extLst>
              <a:ext uri="{FF2B5EF4-FFF2-40B4-BE49-F238E27FC236}">
                <a16:creationId xmlns:a16="http://schemas.microsoft.com/office/drawing/2014/main" id="{44C88DCC-E2CF-4C92-BB09-0F1056975759}"/>
              </a:ext>
            </a:extLst>
          </p:cNvPr>
          <p:cNvSpPr>
            <a:spLocks noGrp="1"/>
          </p:cNvSpPr>
          <p:nvPr>
            <p:ph type="body" sz="quarter" idx="18" hasCustomPrompt="1"/>
          </p:nvPr>
        </p:nvSpPr>
        <p:spPr>
          <a:xfrm>
            <a:off x="287337" y="2938409"/>
            <a:ext cx="1278000" cy="1685980"/>
          </a:xfrm>
        </p:spPr>
        <p:txBody>
          <a:bodyPr>
            <a:normAutofit/>
          </a:bodyPr>
          <a:lstStyle>
            <a:lvl1pPr marL="0" indent="0">
              <a:lnSpc>
                <a:spcPct val="100000"/>
              </a:lnSpc>
              <a:spcBef>
                <a:spcPts val="600"/>
              </a:spcBef>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p:txBody>
      </p:sp>
      <p:sp>
        <p:nvSpPr>
          <p:cNvPr id="5" name="Picture Placeholder 4">
            <a:extLst>
              <a:ext uri="{FF2B5EF4-FFF2-40B4-BE49-F238E27FC236}">
                <a16:creationId xmlns:a16="http://schemas.microsoft.com/office/drawing/2014/main" id="{6AD58F12-3A40-4AD6-B65A-AAC2F3E79D69}"/>
              </a:ext>
            </a:extLst>
          </p:cNvPr>
          <p:cNvSpPr>
            <a:spLocks noGrp="1"/>
          </p:cNvSpPr>
          <p:nvPr>
            <p:ph type="pic" sz="quarter" idx="19"/>
          </p:nvPr>
        </p:nvSpPr>
        <p:spPr>
          <a:xfrm>
            <a:off x="287338" y="1464068"/>
            <a:ext cx="940424" cy="883846"/>
          </a:xfrm>
          <a:solidFill>
            <a:schemeClr val="bg1">
              <a:lumMod val="75000"/>
            </a:schemeClr>
          </a:solidFill>
        </p:spPr>
        <p:txBody>
          <a:bodyPr anchor="ctr">
            <a:normAutofit/>
          </a:bodyPr>
          <a:lstStyle>
            <a:lvl1pPr marL="0" indent="0" algn="ctr">
              <a:buNone/>
              <a:defRPr sz="1200">
                <a:solidFill>
                  <a:schemeClr val="bg1"/>
                </a:solidFill>
              </a:defRPr>
            </a:lvl1pPr>
          </a:lstStyle>
          <a:p>
            <a:r>
              <a:rPr lang="en-US"/>
              <a:t>Click icon to add picture</a:t>
            </a:r>
            <a:endParaRPr lang="en-GB"/>
          </a:p>
        </p:txBody>
      </p:sp>
      <p:sp>
        <p:nvSpPr>
          <p:cNvPr id="28" name="Picture Placeholder 4">
            <a:extLst>
              <a:ext uri="{FF2B5EF4-FFF2-40B4-BE49-F238E27FC236}">
                <a16:creationId xmlns:a16="http://schemas.microsoft.com/office/drawing/2014/main" id="{2EE733A6-DEFC-4650-AE8D-E0D5B5C822C1}"/>
              </a:ext>
            </a:extLst>
          </p:cNvPr>
          <p:cNvSpPr>
            <a:spLocks noGrp="1"/>
          </p:cNvSpPr>
          <p:nvPr>
            <p:ph type="pic" sz="quarter" idx="29"/>
          </p:nvPr>
        </p:nvSpPr>
        <p:spPr>
          <a:xfrm>
            <a:off x="1742126" y="1463747"/>
            <a:ext cx="940424" cy="883846"/>
          </a:xfrm>
          <a:solidFill>
            <a:schemeClr val="bg1">
              <a:lumMod val="75000"/>
            </a:schemeClr>
          </a:solidFill>
        </p:spPr>
        <p:txBody>
          <a:bodyPr anchor="ctr">
            <a:normAutofit/>
          </a:bodyPr>
          <a:lstStyle>
            <a:lvl1pPr marL="0" indent="0" algn="ctr">
              <a:buNone/>
              <a:defRPr sz="1200">
                <a:solidFill>
                  <a:schemeClr val="bg1"/>
                </a:solidFill>
              </a:defRPr>
            </a:lvl1pPr>
          </a:lstStyle>
          <a:p>
            <a:r>
              <a:rPr lang="en-US"/>
              <a:t>Click icon to add picture</a:t>
            </a:r>
            <a:endParaRPr lang="en-GB"/>
          </a:p>
        </p:txBody>
      </p:sp>
      <p:sp>
        <p:nvSpPr>
          <p:cNvPr id="29" name="Picture Placeholder 4">
            <a:extLst>
              <a:ext uri="{FF2B5EF4-FFF2-40B4-BE49-F238E27FC236}">
                <a16:creationId xmlns:a16="http://schemas.microsoft.com/office/drawing/2014/main" id="{0ECACEAF-4E8A-409F-A96A-C0ECA46B8883}"/>
              </a:ext>
            </a:extLst>
          </p:cNvPr>
          <p:cNvSpPr>
            <a:spLocks noGrp="1"/>
          </p:cNvSpPr>
          <p:nvPr>
            <p:ph type="pic" sz="quarter" idx="30"/>
          </p:nvPr>
        </p:nvSpPr>
        <p:spPr>
          <a:xfrm>
            <a:off x="3196914" y="1463747"/>
            <a:ext cx="940424" cy="883846"/>
          </a:xfrm>
          <a:solidFill>
            <a:schemeClr val="bg1">
              <a:lumMod val="75000"/>
            </a:schemeClr>
          </a:solidFill>
        </p:spPr>
        <p:txBody>
          <a:bodyPr anchor="ctr">
            <a:normAutofit/>
          </a:bodyPr>
          <a:lstStyle>
            <a:lvl1pPr marL="0" indent="0" algn="ctr">
              <a:buNone/>
              <a:defRPr sz="1200">
                <a:solidFill>
                  <a:schemeClr val="bg1"/>
                </a:solidFill>
              </a:defRPr>
            </a:lvl1pPr>
          </a:lstStyle>
          <a:p>
            <a:r>
              <a:rPr lang="en-US"/>
              <a:t>Click icon to add picture</a:t>
            </a:r>
            <a:endParaRPr lang="en-GB"/>
          </a:p>
        </p:txBody>
      </p:sp>
      <p:sp>
        <p:nvSpPr>
          <p:cNvPr id="30" name="Picture Placeholder 4">
            <a:extLst>
              <a:ext uri="{FF2B5EF4-FFF2-40B4-BE49-F238E27FC236}">
                <a16:creationId xmlns:a16="http://schemas.microsoft.com/office/drawing/2014/main" id="{706FA668-9394-42F3-85C8-613D50855302}"/>
              </a:ext>
            </a:extLst>
          </p:cNvPr>
          <p:cNvSpPr>
            <a:spLocks noGrp="1"/>
          </p:cNvSpPr>
          <p:nvPr>
            <p:ph type="pic" sz="quarter" idx="31"/>
          </p:nvPr>
        </p:nvSpPr>
        <p:spPr>
          <a:xfrm>
            <a:off x="4651702" y="1463747"/>
            <a:ext cx="940424" cy="883846"/>
          </a:xfrm>
          <a:solidFill>
            <a:schemeClr val="bg1">
              <a:lumMod val="75000"/>
            </a:schemeClr>
          </a:solidFill>
        </p:spPr>
        <p:txBody>
          <a:bodyPr anchor="ctr">
            <a:normAutofit/>
          </a:bodyPr>
          <a:lstStyle>
            <a:lvl1pPr marL="0" indent="0" algn="ctr">
              <a:buNone/>
              <a:defRPr sz="1200">
                <a:solidFill>
                  <a:schemeClr val="bg1"/>
                </a:solidFill>
              </a:defRPr>
            </a:lvl1pPr>
          </a:lstStyle>
          <a:p>
            <a:r>
              <a:rPr lang="en-US"/>
              <a:t>Click icon to add picture</a:t>
            </a:r>
            <a:endParaRPr lang="en-GB"/>
          </a:p>
        </p:txBody>
      </p:sp>
      <p:sp>
        <p:nvSpPr>
          <p:cNvPr id="31" name="Picture Placeholder 4">
            <a:extLst>
              <a:ext uri="{FF2B5EF4-FFF2-40B4-BE49-F238E27FC236}">
                <a16:creationId xmlns:a16="http://schemas.microsoft.com/office/drawing/2014/main" id="{70A1D5F1-0CEC-4928-BDB1-6C2DDC0D3FDB}"/>
              </a:ext>
            </a:extLst>
          </p:cNvPr>
          <p:cNvSpPr>
            <a:spLocks noGrp="1"/>
          </p:cNvSpPr>
          <p:nvPr>
            <p:ph type="pic" sz="quarter" idx="32"/>
          </p:nvPr>
        </p:nvSpPr>
        <p:spPr>
          <a:xfrm>
            <a:off x="6106490" y="1463747"/>
            <a:ext cx="940424" cy="883846"/>
          </a:xfrm>
          <a:solidFill>
            <a:schemeClr val="bg1">
              <a:lumMod val="75000"/>
            </a:schemeClr>
          </a:solidFill>
        </p:spPr>
        <p:txBody>
          <a:bodyPr anchor="ctr">
            <a:normAutofit/>
          </a:bodyPr>
          <a:lstStyle>
            <a:lvl1pPr marL="0" indent="0" algn="ctr">
              <a:buNone/>
              <a:defRPr sz="1200">
                <a:solidFill>
                  <a:schemeClr val="bg1"/>
                </a:solidFill>
              </a:defRPr>
            </a:lvl1pPr>
          </a:lstStyle>
          <a:p>
            <a:r>
              <a:rPr lang="en-US"/>
              <a:t>Click icon to add picture</a:t>
            </a:r>
            <a:endParaRPr lang="en-GB"/>
          </a:p>
        </p:txBody>
      </p:sp>
      <p:sp>
        <p:nvSpPr>
          <p:cNvPr id="32" name="Picture Placeholder 4">
            <a:extLst>
              <a:ext uri="{FF2B5EF4-FFF2-40B4-BE49-F238E27FC236}">
                <a16:creationId xmlns:a16="http://schemas.microsoft.com/office/drawing/2014/main" id="{A212763A-D03F-49D4-91C6-ECC7A02C98EA}"/>
              </a:ext>
            </a:extLst>
          </p:cNvPr>
          <p:cNvSpPr>
            <a:spLocks noGrp="1"/>
          </p:cNvSpPr>
          <p:nvPr>
            <p:ph type="pic" sz="quarter" idx="33"/>
          </p:nvPr>
        </p:nvSpPr>
        <p:spPr>
          <a:xfrm>
            <a:off x="7561277" y="1463747"/>
            <a:ext cx="940424" cy="883846"/>
          </a:xfrm>
          <a:solidFill>
            <a:schemeClr val="bg1">
              <a:lumMod val="75000"/>
            </a:schemeClr>
          </a:solidFill>
        </p:spPr>
        <p:txBody>
          <a:bodyPr anchor="ctr">
            <a:normAutofit/>
          </a:bodyPr>
          <a:lstStyle>
            <a:lvl1pPr marL="0" indent="0" algn="ctr">
              <a:buNone/>
              <a:defRPr sz="1200">
                <a:solidFill>
                  <a:schemeClr val="bg1"/>
                </a:solidFill>
              </a:defRPr>
            </a:lvl1pPr>
          </a:lstStyle>
          <a:p>
            <a:r>
              <a:rPr lang="en-US"/>
              <a:t>Click icon to add picture</a:t>
            </a:r>
            <a:endParaRPr lang="en-GB"/>
          </a:p>
        </p:txBody>
      </p:sp>
      <p:sp>
        <p:nvSpPr>
          <p:cNvPr id="33" name="Text Placeholder 14">
            <a:extLst>
              <a:ext uri="{FF2B5EF4-FFF2-40B4-BE49-F238E27FC236}">
                <a16:creationId xmlns:a16="http://schemas.microsoft.com/office/drawing/2014/main" id="{5D4BA8B6-B69C-4AC9-8D15-DD18D74DB2D3}"/>
              </a:ext>
            </a:extLst>
          </p:cNvPr>
          <p:cNvSpPr>
            <a:spLocks noGrp="1"/>
          </p:cNvSpPr>
          <p:nvPr>
            <p:ph type="body" sz="quarter" idx="34" hasCustomPrompt="1"/>
          </p:nvPr>
        </p:nvSpPr>
        <p:spPr>
          <a:xfrm>
            <a:off x="1745602" y="2465798"/>
            <a:ext cx="1278000" cy="398716"/>
          </a:xfrm>
        </p:spPr>
        <p:txBody>
          <a:bodyPr>
            <a:noAutofit/>
          </a:bodyPr>
          <a:lstStyle>
            <a:lvl1pPr marL="0" indent="0">
              <a:lnSpc>
                <a:spcPct val="100000"/>
              </a:lnSpc>
              <a:spcBef>
                <a:spcPts val="0"/>
              </a:spcBef>
              <a:buNone/>
              <a:defRPr sz="1600">
                <a:solidFill>
                  <a:schemeClr val="tx2"/>
                </a:solidFill>
              </a:defRPr>
            </a:lvl1pPr>
            <a:lvl2pPr marL="179388" indent="0">
              <a:lnSpc>
                <a:spcPct val="100000"/>
              </a:lnSpc>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Add text</a:t>
            </a:r>
          </a:p>
        </p:txBody>
      </p:sp>
      <p:sp>
        <p:nvSpPr>
          <p:cNvPr id="34" name="Text Placeholder 14">
            <a:extLst>
              <a:ext uri="{FF2B5EF4-FFF2-40B4-BE49-F238E27FC236}">
                <a16:creationId xmlns:a16="http://schemas.microsoft.com/office/drawing/2014/main" id="{5E3F21CB-3D54-489B-9A30-3A854B8F196A}"/>
              </a:ext>
            </a:extLst>
          </p:cNvPr>
          <p:cNvSpPr>
            <a:spLocks noGrp="1"/>
          </p:cNvSpPr>
          <p:nvPr>
            <p:ph type="body" sz="quarter" idx="35" hasCustomPrompt="1"/>
          </p:nvPr>
        </p:nvSpPr>
        <p:spPr>
          <a:xfrm>
            <a:off x="3203867" y="2465798"/>
            <a:ext cx="1278000" cy="398716"/>
          </a:xfrm>
        </p:spPr>
        <p:txBody>
          <a:bodyPr>
            <a:noAutofit/>
          </a:bodyPr>
          <a:lstStyle>
            <a:lvl1pPr marL="0" indent="0">
              <a:lnSpc>
                <a:spcPct val="100000"/>
              </a:lnSpc>
              <a:spcBef>
                <a:spcPts val="0"/>
              </a:spcBef>
              <a:buNone/>
              <a:defRPr sz="1600">
                <a:solidFill>
                  <a:schemeClr val="tx2"/>
                </a:solidFill>
              </a:defRPr>
            </a:lvl1pPr>
            <a:lvl2pPr marL="179388" indent="0">
              <a:lnSpc>
                <a:spcPct val="100000"/>
              </a:lnSpc>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Add text</a:t>
            </a:r>
          </a:p>
        </p:txBody>
      </p:sp>
      <p:sp>
        <p:nvSpPr>
          <p:cNvPr id="35" name="Text Placeholder 14">
            <a:extLst>
              <a:ext uri="{FF2B5EF4-FFF2-40B4-BE49-F238E27FC236}">
                <a16:creationId xmlns:a16="http://schemas.microsoft.com/office/drawing/2014/main" id="{1DA71580-ECB2-4D09-8897-C50E57D035C3}"/>
              </a:ext>
            </a:extLst>
          </p:cNvPr>
          <p:cNvSpPr>
            <a:spLocks noGrp="1"/>
          </p:cNvSpPr>
          <p:nvPr>
            <p:ph type="body" sz="quarter" idx="36" hasCustomPrompt="1"/>
          </p:nvPr>
        </p:nvSpPr>
        <p:spPr>
          <a:xfrm>
            <a:off x="4662132" y="2465798"/>
            <a:ext cx="1278000" cy="398716"/>
          </a:xfrm>
        </p:spPr>
        <p:txBody>
          <a:bodyPr>
            <a:noAutofit/>
          </a:bodyPr>
          <a:lstStyle>
            <a:lvl1pPr marL="0" indent="0">
              <a:lnSpc>
                <a:spcPct val="100000"/>
              </a:lnSpc>
              <a:spcBef>
                <a:spcPts val="0"/>
              </a:spcBef>
              <a:buNone/>
              <a:defRPr sz="1600">
                <a:solidFill>
                  <a:schemeClr val="tx2"/>
                </a:solidFill>
              </a:defRPr>
            </a:lvl1pPr>
            <a:lvl2pPr marL="179388" indent="0">
              <a:lnSpc>
                <a:spcPct val="100000"/>
              </a:lnSpc>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Add text</a:t>
            </a:r>
          </a:p>
        </p:txBody>
      </p:sp>
      <p:sp>
        <p:nvSpPr>
          <p:cNvPr id="36" name="Text Placeholder 14">
            <a:extLst>
              <a:ext uri="{FF2B5EF4-FFF2-40B4-BE49-F238E27FC236}">
                <a16:creationId xmlns:a16="http://schemas.microsoft.com/office/drawing/2014/main" id="{6B150BEA-75D4-4BD8-A296-50A0131D4DBB}"/>
              </a:ext>
            </a:extLst>
          </p:cNvPr>
          <p:cNvSpPr>
            <a:spLocks noGrp="1"/>
          </p:cNvSpPr>
          <p:nvPr>
            <p:ph type="body" sz="quarter" idx="37" hasCustomPrompt="1"/>
          </p:nvPr>
        </p:nvSpPr>
        <p:spPr>
          <a:xfrm>
            <a:off x="6120397" y="2465798"/>
            <a:ext cx="1278000" cy="398716"/>
          </a:xfrm>
        </p:spPr>
        <p:txBody>
          <a:bodyPr>
            <a:noAutofit/>
          </a:bodyPr>
          <a:lstStyle>
            <a:lvl1pPr marL="0" indent="0">
              <a:lnSpc>
                <a:spcPct val="100000"/>
              </a:lnSpc>
              <a:spcBef>
                <a:spcPts val="0"/>
              </a:spcBef>
              <a:buNone/>
              <a:defRPr sz="1600">
                <a:solidFill>
                  <a:schemeClr val="tx2"/>
                </a:solidFill>
              </a:defRPr>
            </a:lvl1pPr>
            <a:lvl2pPr marL="179388" indent="0">
              <a:lnSpc>
                <a:spcPct val="100000"/>
              </a:lnSpc>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Add text</a:t>
            </a:r>
          </a:p>
        </p:txBody>
      </p:sp>
      <p:sp>
        <p:nvSpPr>
          <p:cNvPr id="37" name="Text Placeholder 14">
            <a:extLst>
              <a:ext uri="{FF2B5EF4-FFF2-40B4-BE49-F238E27FC236}">
                <a16:creationId xmlns:a16="http://schemas.microsoft.com/office/drawing/2014/main" id="{2F7F8C6F-C4E5-4F61-83A3-6E5BA86DC75F}"/>
              </a:ext>
            </a:extLst>
          </p:cNvPr>
          <p:cNvSpPr>
            <a:spLocks noGrp="1"/>
          </p:cNvSpPr>
          <p:nvPr>
            <p:ph type="body" sz="quarter" idx="38" hasCustomPrompt="1"/>
          </p:nvPr>
        </p:nvSpPr>
        <p:spPr>
          <a:xfrm>
            <a:off x="7578663" y="2465798"/>
            <a:ext cx="1278000" cy="398716"/>
          </a:xfrm>
        </p:spPr>
        <p:txBody>
          <a:bodyPr>
            <a:noAutofit/>
          </a:bodyPr>
          <a:lstStyle>
            <a:lvl1pPr marL="0" indent="0">
              <a:lnSpc>
                <a:spcPct val="100000"/>
              </a:lnSpc>
              <a:spcBef>
                <a:spcPts val="0"/>
              </a:spcBef>
              <a:buNone/>
              <a:defRPr sz="1600">
                <a:solidFill>
                  <a:schemeClr val="tx2"/>
                </a:solidFill>
              </a:defRPr>
            </a:lvl1pPr>
            <a:lvl2pPr marL="179388" indent="0">
              <a:lnSpc>
                <a:spcPct val="100000"/>
              </a:lnSpc>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Add text</a:t>
            </a:r>
          </a:p>
        </p:txBody>
      </p:sp>
      <p:sp>
        <p:nvSpPr>
          <p:cNvPr id="38" name="Text Placeholder 14">
            <a:extLst>
              <a:ext uri="{FF2B5EF4-FFF2-40B4-BE49-F238E27FC236}">
                <a16:creationId xmlns:a16="http://schemas.microsoft.com/office/drawing/2014/main" id="{CF887BEC-8696-44FA-AAEB-11CDA42F6C84}"/>
              </a:ext>
            </a:extLst>
          </p:cNvPr>
          <p:cNvSpPr>
            <a:spLocks noGrp="1"/>
          </p:cNvSpPr>
          <p:nvPr>
            <p:ph type="body" sz="quarter" idx="39" hasCustomPrompt="1"/>
          </p:nvPr>
        </p:nvSpPr>
        <p:spPr>
          <a:xfrm>
            <a:off x="1744120" y="2938409"/>
            <a:ext cx="1278000" cy="1685980"/>
          </a:xfrm>
        </p:spPr>
        <p:txBody>
          <a:bodyPr>
            <a:normAutofit/>
          </a:bodyPr>
          <a:lstStyle>
            <a:lvl1pPr marL="0" indent="0">
              <a:lnSpc>
                <a:spcPct val="100000"/>
              </a:lnSpc>
              <a:spcBef>
                <a:spcPts val="600"/>
              </a:spcBef>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p:txBody>
      </p:sp>
      <p:sp>
        <p:nvSpPr>
          <p:cNvPr id="39" name="Text Placeholder 14">
            <a:extLst>
              <a:ext uri="{FF2B5EF4-FFF2-40B4-BE49-F238E27FC236}">
                <a16:creationId xmlns:a16="http://schemas.microsoft.com/office/drawing/2014/main" id="{6778262D-D493-48E0-BD79-6361B86EC9BA}"/>
              </a:ext>
            </a:extLst>
          </p:cNvPr>
          <p:cNvSpPr>
            <a:spLocks noGrp="1"/>
          </p:cNvSpPr>
          <p:nvPr>
            <p:ph type="body" sz="quarter" idx="40" hasCustomPrompt="1"/>
          </p:nvPr>
        </p:nvSpPr>
        <p:spPr>
          <a:xfrm>
            <a:off x="3200903" y="2938409"/>
            <a:ext cx="1278000" cy="1685980"/>
          </a:xfrm>
        </p:spPr>
        <p:txBody>
          <a:bodyPr>
            <a:normAutofit/>
          </a:bodyPr>
          <a:lstStyle>
            <a:lvl1pPr marL="0" indent="0">
              <a:lnSpc>
                <a:spcPct val="100000"/>
              </a:lnSpc>
              <a:spcBef>
                <a:spcPts val="600"/>
              </a:spcBef>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p:txBody>
      </p:sp>
      <p:sp>
        <p:nvSpPr>
          <p:cNvPr id="40" name="Text Placeholder 14">
            <a:extLst>
              <a:ext uri="{FF2B5EF4-FFF2-40B4-BE49-F238E27FC236}">
                <a16:creationId xmlns:a16="http://schemas.microsoft.com/office/drawing/2014/main" id="{1BD87ADC-1E7C-4187-A8A9-9112E6E2AC65}"/>
              </a:ext>
            </a:extLst>
          </p:cNvPr>
          <p:cNvSpPr>
            <a:spLocks noGrp="1"/>
          </p:cNvSpPr>
          <p:nvPr>
            <p:ph type="body" sz="quarter" idx="41" hasCustomPrompt="1"/>
          </p:nvPr>
        </p:nvSpPr>
        <p:spPr>
          <a:xfrm>
            <a:off x="4657686" y="2938409"/>
            <a:ext cx="1278000" cy="1685980"/>
          </a:xfrm>
        </p:spPr>
        <p:txBody>
          <a:bodyPr>
            <a:normAutofit/>
          </a:bodyPr>
          <a:lstStyle>
            <a:lvl1pPr marL="0" indent="0">
              <a:lnSpc>
                <a:spcPct val="100000"/>
              </a:lnSpc>
              <a:spcBef>
                <a:spcPts val="600"/>
              </a:spcBef>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p:txBody>
      </p:sp>
      <p:sp>
        <p:nvSpPr>
          <p:cNvPr id="41" name="Text Placeholder 14">
            <a:extLst>
              <a:ext uri="{FF2B5EF4-FFF2-40B4-BE49-F238E27FC236}">
                <a16:creationId xmlns:a16="http://schemas.microsoft.com/office/drawing/2014/main" id="{35001C77-91F2-4B03-8C37-FB1467681A8A}"/>
              </a:ext>
            </a:extLst>
          </p:cNvPr>
          <p:cNvSpPr>
            <a:spLocks noGrp="1"/>
          </p:cNvSpPr>
          <p:nvPr>
            <p:ph type="body" sz="quarter" idx="42" hasCustomPrompt="1"/>
          </p:nvPr>
        </p:nvSpPr>
        <p:spPr>
          <a:xfrm>
            <a:off x="6114469" y="2938409"/>
            <a:ext cx="1278000" cy="1685980"/>
          </a:xfrm>
        </p:spPr>
        <p:txBody>
          <a:bodyPr>
            <a:normAutofit/>
          </a:bodyPr>
          <a:lstStyle>
            <a:lvl1pPr marL="0" indent="0">
              <a:lnSpc>
                <a:spcPct val="100000"/>
              </a:lnSpc>
              <a:spcBef>
                <a:spcPts val="600"/>
              </a:spcBef>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p:txBody>
      </p:sp>
      <p:sp>
        <p:nvSpPr>
          <p:cNvPr id="42" name="Text Placeholder 14">
            <a:extLst>
              <a:ext uri="{FF2B5EF4-FFF2-40B4-BE49-F238E27FC236}">
                <a16:creationId xmlns:a16="http://schemas.microsoft.com/office/drawing/2014/main" id="{138A40E3-EB52-48DE-8ADF-840BA50D1923}"/>
              </a:ext>
            </a:extLst>
          </p:cNvPr>
          <p:cNvSpPr>
            <a:spLocks noGrp="1"/>
          </p:cNvSpPr>
          <p:nvPr>
            <p:ph type="body" sz="quarter" idx="43" hasCustomPrompt="1"/>
          </p:nvPr>
        </p:nvSpPr>
        <p:spPr>
          <a:xfrm>
            <a:off x="7571254" y="2938409"/>
            <a:ext cx="1278000" cy="1685980"/>
          </a:xfrm>
        </p:spPr>
        <p:txBody>
          <a:bodyPr>
            <a:normAutofit/>
          </a:bodyPr>
          <a:lstStyle>
            <a:lvl1pPr marL="0" indent="0">
              <a:lnSpc>
                <a:spcPct val="100000"/>
              </a:lnSpc>
              <a:spcBef>
                <a:spcPts val="600"/>
              </a:spcBef>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p:txBody>
      </p:sp>
    </p:spTree>
    <p:extLst>
      <p:ext uri="{BB962C8B-B14F-4D97-AF65-F5344CB8AC3E}">
        <p14:creationId xmlns:p14="http://schemas.microsoft.com/office/powerpoint/2010/main" val="361647366"/>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1440">
          <p15:clr>
            <a:srgbClr val="FBAE40"/>
          </p15:clr>
        </p15:guide>
        <p15:guide id="4" pos="1560">
          <p15:clr>
            <a:srgbClr val="FBAE40"/>
          </p15:clr>
        </p15:guide>
        <p15:guide id="5" pos="2822">
          <p15:clr>
            <a:srgbClr val="FBAE40"/>
          </p15:clr>
        </p15:guide>
        <p15:guide id="6" pos="2938">
          <p15:clr>
            <a:srgbClr val="FBAE40"/>
          </p15:clr>
        </p15:guide>
        <p15:guide id="7" pos="4200">
          <p15:clr>
            <a:srgbClr val="FBAE40"/>
          </p15:clr>
        </p15:guide>
        <p15:guide id="8" pos="432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ix images and text 2">
    <p:bg>
      <p:bgPr>
        <a:solidFill>
          <a:schemeClr val="accent3">
            <a:alpha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7338" y="231774"/>
            <a:ext cx="8569325" cy="1008064"/>
          </a:xfrm>
        </p:spPr>
        <p:txBody>
          <a:bodyPr/>
          <a:lstStyle>
            <a:lvl1pPr>
              <a:defRPr sz="2400">
                <a:solidFill>
                  <a:schemeClr val="tx2"/>
                </a:solidFill>
              </a:defRPr>
            </a:lvl1pPr>
          </a:lstStyle>
          <a:p>
            <a:r>
              <a:rPr lang="en-US"/>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p>
            <a:r>
              <a:rPr lang="en-US"/>
              <a:t>December 14, 2021</a:t>
            </a:r>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US"/>
              <a:t>Confidential</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p>
            <a:fld id="{61E25E67-CBB9-434B-BBF7-0A5E970272B8}" type="slidenum">
              <a:rPr lang="en-US" smtClean="0"/>
              <a:pPr/>
              <a:t>‹#›</a:t>
            </a:fld>
            <a:endParaRPr lang="en-US"/>
          </a:p>
        </p:txBody>
      </p:sp>
      <p:sp>
        <p:nvSpPr>
          <p:cNvPr id="12" name="Text Placeholder 14">
            <a:extLst>
              <a:ext uri="{FF2B5EF4-FFF2-40B4-BE49-F238E27FC236}">
                <a16:creationId xmlns:a16="http://schemas.microsoft.com/office/drawing/2014/main" id="{E9B8376A-3F2F-4D41-BC8B-1C25749381A6}"/>
              </a:ext>
            </a:extLst>
          </p:cNvPr>
          <p:cNvSpPr>
            <a:spLocks noGrp="1"/>
          </p:cNvSpPr>
          <p:nvPr>
            <p:ph type="body" sz="quarter" idx="17" hasCustomPrompt="1"/>
          </p:nvPr>
        </p:nvSpPr>
        <p:spPr>
          <a:xfrm>
            <a:off x="287337" y="2465798"/>
            <a:ext cx="1278000" cy="398716"/>
          </a:xfrm>
        </p:spPr>
        <p:txBody>
          <a:bodyPr>
            <a:noAutofit/>
          </a:bodyPr>
          <a:lstStyle>
            <a:lvl1pPr marL="0" indent="0">
              <a:spcBef>
                <a:spcPts val="0"/>
              </a:spcBef>
              <a:buNone/>
              <a:defRPr sz="1600">
                <a:solidFill>
                  <a:schemeClr val="tx2"/>
                </a:solidFill>
              </a:defRPr>
            </a:lvl1pPr>
            <a:lvl2pPr marL="179388" indent="0">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Add text</a:t>
            </a:r>
          </a:p>
        </p:txBody>
      </p:sp>
      <p:sp>
        <p:nvSpPr>
          <p:cNvPr id="17" name="Text Placeholder 14">
            <a:extLst>
              <a:ext uri="{FF2B5EF4-FFF2-40B4-BE49-F238E27FC236}">
                <a16:creationId xmlns:a16="http://schemas.microsoft.com/office/drawing/2014/main" id="{44C88DCC-E2CF-4C92-BB09-0F1056975759}"/>
              </a:ext>
            </a:extLst>
          </p:cNvPr>
          <p:cNvSpPr>
            <a:spLocks noGrp="1"/>
          </p:cNvSpPr>
          <p:nvPr>
            <p:ph type="body" sz="quarter" idx="18" hasCustomPrompt="1"/>
          </p:nvPr>
        </p:nvSpPr>
        <p:spPr>
          <a:xfrm>
            <a:off x="287337" y="2938409"/>
            <a:ext cx="1278000" cy="1685980"/>
          </a:xfrm>
        </p:spPr>
        <p:txBody>
          <a:bodyPr>
            <a:normAutofit/>
          </a:bodyPr>
          <a:lstStyle>
            <a:lvl1pPr marL="0" indent="0">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p:txBody>
      </p:sp>
      <p:sp>
        <p:nvSpPr>
          <p:cNvPr id="5" name="Picture Placeholder 4">
            <a:extLst>
              <a:ext uri="{FF2B5EF4-FFF2-40B4-BE49-F238E27FC236}">
                <a16:creationId xmlns:a16="http://schemas.microsoft.com/office/drawing/2014/main" id="{6AD58F12-3A40-4AD6-B65A-AAC2F3E79D69}"/>
              </a:ext>
            </a:extLst>
          </p:cNvPr>
          <p:cNvSpPr>
            <a:spLocks noGrp="1"/>
          </p:cNvSpPr>
          <p:nvPr>
            <p:ph type="pic" sz="quarter" idx="19"/>
          </p:nvPr>
        </p:nvSpPr>
        <p:spPr>
          <a:xfrm>
            <a:off x="287338" y="1464068"/>
            <a:ext cx="940424" cy="883846"/>
          </a:xfrm>
          <a:solidFill>
            <a:schemeClr val="bg1">
              <a:lumMod val="75000"/>
            </a:schemeClr>
          </a:solidFill>
        </p:spPr>
        <p:txBody>
          <a:bodyPr anchor="ctr">
            <a:normAutofit/>
          </a:bodyPr>
          <a:lstStyle>
            <a:lvl1pPr marL="0" indent="0" algn="ctr">
              <a:buNone/>
              <a:defRPr sz="1200">
                <a:solidFill>
                  <a:schemeClr val="bg1"/>
                </a:solidFill>
              </a:defRPr>
            </a:lvl1pPr>
          </a:lstStyle>
          <a:p>
            <a:r>
              <a:rPr lang="en-US"/>
              <a:t>Click icon to add picture</a:t>
            </a:r>
            <a:endParaRPr lang="en-GB"/>
          </a:p>
        </p:txBody>
      </p:sp>
      <p:sp>
        <p:nvSpPr>
          <p:cNvPr id="28" name="Picture Placeholder 4">
            <a:extLst>
              <a:ext uri="{FF2B5EF4-FFF2-40B4-BE49-F238E27FC236}">
                <a16:creationId xmlns:a16="http://schemas.microsoft.com/office/drawing/2014/main" id="{2EE733A6-DEFC-4650-AE8D-E0D5B5C822C1}"/>
              </a:ext>
            </a:extLst>
          </p:cNvPr>
          <p:cNvSpPr>
            <a:spLocks noGrp="1"/>
          </p:cNvSpPr>
          <p:nvPr>
            <p:ph type="pic" sz="quarter" idx="29"/>
          </p:nvPr>
        </p:nvSpPr>
        <p:spPr>
          <a:xfrm>
            <a:off x="1742126" y="1463747"/>
            <a:ext cx="940424" cy="883846"/>
          </a:xfrm>
          <a:solidFill>
            <a:schemeClr val="bg1">
              <a:lumMod val="75000"/>
            </a:schemeClr>
          </a:solidFill>
        </p:spPr>
        <p:txBody>
          <a:bodyPr anchor="ctr">
            <a:normAutofit/>
          </a:bodyPr>
          <a:lstStyle>
            <a:lvl1pPr marL="0" indent="0" algn="ctr">
              <a:buNone/>
              <a:defRPr sz="1200">
                <a:solidFill>
                  <a:schemeClr val="bg1"/>
                </a:solidFill>
              </a:defRPr>
            </a:lvl1pPr>
          </a:lstStyle>
          <a:p>
            <a:r>
              <a:rPr lang="en-US"/>
              <a:t>Click icon to add picture</a:t>
            </a:r>
            <a:endParaRPr lang="en-GB"/>
          </a:p>
        </p:txBody>
      </p:sp>
      <p:sp>
        <p:nvSpPr>
          <p:cNvPr id="29" name="Picture Placeholder 4">
            <a:extLst>
              <a:ext uri="{FF2B5EF4-FFF2-40B4-BE49-F238E27FC236}">
                <a16:creationId xmlns:a16="http://schemas.microsoft.com/office/drawing/2014/main" id="{0ECACEAF-4E8A-409F-A96A-C0ECA46B8883}"/>
              </a:ext>
            </a:extLst>
          </p:cNvPr>
          <p:cNvSpPr>
            <a:spLocks noGrp="1"/>
          </p:cNvSpPr>
          <p:nvPr>
            <p:ph type="pic" sz="quarter" idx="30"/>
          </p:nvPr>
        </p:nvSpPr>
        <p:spPr>
          <a:xfrm>
            <a:off x="3196914" y="1463747"/>
            <a:ext cx="940424" cy="883846"/>
          </a:xfrm>
          <a:solidFill>
            <a:schemeClr val="bg1">
              <a:lumMod val="75000"/>
            </a:schemeClr>
          </a:solidFill>
        </p:spPr>
        <p:txBody>
          <a:bodyPr anchor="ctr">
            <a:normAutofit/>
          </a:bodyPr>
          <a:lstStyle>
            <a:lvl1pPr marL="0" indent="0" algn="ctr">
              <a:buNone/>
              <a:defRPr sz="1200">
                <a:solidFill>
                  <a:schemeClr val="bg1"/>
                </a:solidFill>
              </a:defRPr>
            </a:lvl1pPr>
          </a:lstStyle>
          <a:p>
            <a:r>
              <a:rPr lang="en-US"/>
              <a:t>Click icon to add picture</a:t>
            </a:r>
            <a:endParaRPr lang="en-GB"/>
          </a:p>
        </p:txBody>
      </p:sp>
      <p:sp>
        <p:nvSpPr>
          <p:cNvPr id="30" name="Picture Placeholder 4">
            <a:extLst>
              <a:ext uri="{FF2B5EF4-FFF2-40B4-BE49-F238E27FC236}">
                <a16:creationId xmlns:a16="http://schemas.microsoft.com/office/drawing/2014/main" id="{706FA668-9394-42F3-85C8-613D50855302}"/>
              </a:ext>
            </a:extLst>
          </p:cNvPr>
          <p:cNvSpPr>
            <a:spLocks noGrp="1"/>
          </p:cNvSpPr>
          <p:nvPr>
            <p:ph type="pic" sz="quarter" idx="31"/>
          </p:nvPr>
        </p:nvSpPr>
        <p:spPr>
          <a:xfrm>
            <a:off x="4651702" y="1463747"/>
            <a:ext cx="940424" cy="883846"/>
          </a:xfrm>
          <a:solidFill>
            <a:schemeClr val="bg1">
              <a:lumMod val="75000"/>
            </a:schemeClr>
          </a:solidFill>
        </p:spPr>
        <p:txBody>
          <a:bodyPr anchor="ctr">
            <a:normAutofit/>
          </a:bodyPr>
          <a:lstStyle>
            <a:lvl1pPr marL="0" indent="0" algn="ctr">
              <a:buNone/>
              <a:defRPr sz="1200">
                <a:solidFill>
                  <a:schemeClr val="bg1"/>
                </a:solidFill>
              </a:defRPr>
            </a:lvl1pPr>
          </a:lstStyle>
          <a:p>
            <a:r>
              <a:rPr lang="en-US"/>
              <a:t>Click icon to add picture</a:t>
            </a:r>
            <a:endParaRPr lang="en-GB"/>
          </a:p>
        </p:txBody>
      </p:sp>
      <p:sp>
        <p:nvSpPr>
          <p:cNvPr id="31" name="Picture Placeholder 4">
            <a:extLst>
              <a:ext uri="{FF2B5EF4-FFF2-40B4-BE49-F238E27FC236}">
                <a16:creationId xmlns:a16="http://schemas.microsoft.com/office/drawing/2014/main" id="{70A1D5F1-0CEC-4928-BDB1-6C2DDC0D3FDB}"/>
              </a:ext>
            </a:extLst>
          </p:cNvPr>
          <p:cNvSpPr>
            <a:spLocks noGrp="1"/>
          </p:cNvSpPr>
          <p:nvPr>
            <p:ph type="pic" sz="quarter" idx="32"/>
          </p:nvPr>
        </p:nvSpPr>
        <p:spPr>
          <a:xfrm>
            <a:off x="6106490" y="1463747"/>
            <a:ext cx="940424" cy="883846"/>
          </a:xfrm>
          <a:solidFill>
            <a:schemeClr val="bg1">
              <a:lumMod val="75000"/>
            </a:schemeClr>
          </a:solidFill>
        </p:spPr>
        <p:txBody>
          <a:bodyPr anchor="ctr">
            <a:normAutofit/>
          </a:bodyPr>
          <a:lstStyle>
            <a:lvl1pPr marL="0" indent="0" algn="ctr">
              <a:buNone/>
              <a:defRPr sz="1200">
                <a:solidFill>
                  <a:schemeClr val="bg1"/>
                </a:solidFill>
              </a:defRPr>
            </a:lvl1pPr>
          </a:lstStyle>
          <a:p>
            <a:r>
              <a:rPr lang="en-US"/>
              <a:t>Click icon to add picture</a:t>
            </a:r>
            <a:endParaRPr lang="en-GB"/>
          </a:p>
        </p:txBody>
      </p:sp>
      <p:sp>
        <p:nvSpPr>
          <p:cNvPr id="32" name="Picture Placeholder 4">
            <a:extLst>
              <a:ext uri="{FF2B5EF4-FFF2-40B4-BE49-F238E27FC236}">
                <a16:creationId xmlns:a16="http://schemas.microsoft.com/office/drawing/2014/main" id="{A212763A-D03F-49D4-91C6-ECC7A02C98EA}"/>
              </a:ext>
            </a:extLst>
          </p:cNvPr>
          <p:cNvSpPr>
            <a:spLocks noGrp="1"/>
          </p:cNvSpPr>
          <p:nvPr>
            <p:ph type="pic" sz="quarter" idx="33"/>
          </p:nvPr>
        </p:nvSpPr>
        <p:spPr>
          <a:xfrm>
            <a:off x="7561277" y="1463747"/>
            <a:ext cx="940424" cy="883846"/>
          </a:xfrm>
          <a:solidFill>
            <a:schemeClr val="bg1">
              <a:lumMod val="75000"/>
            </a:schemeClr>
          </a:solidFill>
        </p:spPr>
        <p:txBody>
          <a:bodyPr anchor="ctr">
            <a:normAutofit/>
          </a:bodyPr>
          <a:lstStyle>
            <a:lvl1pPr marL="0" indent="0" algn="ctr">
              <a:buNone/>
              <a:defRPr sz="1200">
                <a:solidFill>
                  <a:schemeClr val="bg1"/>
                </a:solidFill>
              </a:defRPr>
            </a:lvl1pPr>
          </a:lstStyle>
          <a:p>
            <a:r>
              <a:rPr lang="en-US"/>
              <a:t>Click icon to add picture</a:t>
            </a:r>
            <a:endParaRPr lang="en-GB"/>
          </a:p>
        </p:txBody>
      </p:sp>
      <p:sp>
        <p:nvSpPr>
          <p:cNvPr id="33" name="Text Placeholder 14">
            <a:extLst>
              <a:ext uri="{FF2B5EF4-FFF2-40B4-BE49-F238E27FC236}">
                <a16:creationId xmlns:a16="http://schemas.microsoft.com/office/drawing/2014/main" id="{5D4BA8B6-B69C-4AC9-8D15-DD18D74DB2D3}"/>
              </a:ext>
            </a:extLst>
          </p:cNvPr>
          <p:cNvSpPr>
            <a:spLocks noGrp="1"/>
          </p:cNvSpPr>
          <p:nvPr>
            <p:ph type="body" sz="quarter" idx="34" hasCustomPrompt="1"/>
          </p:nvPr>
        </p:nvSpPr>
        <p:spPr>
          <a:xfrm>
            <a:off x="1745602" y="2465798"/>
            <a:ext cx="1278000" cy="398716"/>
          </a:xfrm>
        </p:spPr>
        <p:txBody>
          <a:bodyPr>
            <a:noAutofit/>
          </a:bodyPr>
          <a:lstStyle>
            <a:lvl1pPr marL="0" indent="0">
              <a:spcBef>
                <a:spcPts val="0"/>
              </a:spcBef>
              <a:buNone/>
              <a:defRPr sz="1600">
                <a:solidFill>
                  <a:schemeClr val="tx2"/>
                </a:solidFill>
              </a:defRPr>
            </a:lvl1pPr>
            <a:lvl2pPr marL="179388" indent="0">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Add text</a:t>
            </a:r>
          </a:p>
        </p:txBody>
      </p:sp>
      <p:sp>
        <p:nvSpPr>
          <p:cNvPr id="34" name="Text Placeholder 14">
            <a:extLst>
              <a:ext uri="{FF2B5EF4-FFF2-40B4-BE49-F238E27FC236}">
                <a16:creationId xmlns:a16="http://schemas.microsoft.com/office/drawing/2014/main" id="{5E3F21CB-3D54-489B-9A30-3A854B8F196A}"/>
              </a:ext>
            </a:extLst>
          </p:cNvPr>
          <p:cNvSpPr>
            <a:spLocks noGrp="1"/>
          </p:cNvSpPr>
          <p:nvPr>
            <p:ph type="body" sz="quarter" idx="35" hasCustomPrompt="1"/>
          </p:nvPr>
        </p:nvSpPr>
        <p:spPr>
          <a:xfrm>
            <a:off x="3203867" y="2465798"/>
            <a:ext cx="1278000" cy="398716"/>
          </a:xfrm>
        </p:spPr>
        <p:txBody>
          <a:bodyPr>
            <a:noAutofit/>
          </a:bodyPr>
          <a:lstStyle>
            <a:lvl1pPr marL="0" indent="0">
              <a:spcBef>
                <a:spcPts val="0"/>
              </a:spcBef>
              <a:buNone/>
              <a:defRPr sz="1600">
                <a:solidFill>
                  <a:schemeClr val="tx2"/>
                </a:solidFill>
              </a:defRPr>
            </a:lvl1pPr>
            <a:lvl2pPr marL="179388" indent="0">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Add text</a:t>
            </a:r>
          </a:p>
        </p:txBody>
      </p:sp>
      <p:sp>
        <p:nvSpPr>
          <p:cNvPr id="35" name="Text Placeholder 14">
            <a:extLst>
              <a:ext uri="{FF2B5EF4-FFF2-40B4-BE49-F238E27FC236}">
                <a16:creationId xmlns:a16="http://schemas.microsoft.com/office/drawing/2014/main" id="{1DA71580-ECB2-4D09-8897-C50E57D035C3}"/>
              </a:ext>
            </a:extLst>
          </p:cNvPr>
          <p:cNvSpPr>
            <a:spLocks noGrp="1"/>
          </p:cNvSpPr>
          <p:nvPr>
            <p:ph type="body" sz="quarter" idx="36" hasCustomPrompt="1"/>
          </p:nvPr>
        </p:nvSpPr>
        <p:spPr>
          <a:xfrm>
            <a:off x="4662132" y="2465798"/>
            <a:ext cx="1278000" cy="398716"/>
          </a:xfrm>
        </p:spPr>
        <p:txBody>
          <a:bodyPr>
            <a:noAutofit/>
          </a:bodyPr>
          <a:lstStyle>
            <a:lvl1pPr marL="0" indent="0">
              <a:spcBef>
                <a:spcPts val="0"/>
              </a:spcBef>
              <a:buNone/>
              <a:defRPr sz="1600">
                <a:solidFill>
                  <a:schemeClr val="tx2"/>
                </a:solidFill>
              </a:defRPr>
            </a:lvl1pPr>
            <a:lvl2pPr marL="179388" indent="0">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Add text</a:t>
            </a:r>
          </a:p>
        </p:txBody>
      </p:sp>
      <p:sp>
        <p:nvSpPr>
          <p:cNvPr id="36" name="Text Placeholder 14">
            <a:extLst>
              <a:ext uri="{FF2B5EF4-FFF2-40B4-BE49-F238E27FC236}">
                <a16:creationId xmlns:a16="http://schemas.microsoft.com/office/drawing/2014/main" id="{6B150BEA-75D4-4BD8-A296-50A0131D4DBB}"/>
              </a:ext>
            </a:extLst>
          </p:cNvPr>
          <p:cNvSpPr>
            <a:spLocks noGrp="1"/>
          </p:cNvSpPr>
          <p:nvPr>
            <p:ph type="body" sz="quarter" idx="37" hasCustomPrompt="1"/>
          </p:nvPr>
        </p:nvSpPr>
        <p:spPr>
          <a:xfrm>
            <a:off x="6120397" y="2465798"/>
            <a:ext cx="1278000" cy="398716"/>
          </a:xfrm>
        </p:spPr>
        <p:txBody>
          <a:bodyPr>
            <a:noAutofit/>
          </a:bodyPr>
          <a:lstStyle>
            <a:lvl1pPr marL="0" indent="0">
              <a:spcBef>
                <a:spcPts val="0"/>
              </a:spcBef>
              <a:buNone/>
              <a:defRPr sz="1600">
                <a:solidFill>
                  <a:schemeClr val="tx2"/>
                </a:solidFill>
              </a:defRPr>
            </a:lvl1pPr>
            <a:lvl2pPr marL="179388" indent="0">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Add text</a:t>
            </a:r>
          </a:p>
        </p:txBody>
      </p:sp>
      <p:sp>
        <p:nvSpPr>
          <p:cNvPr id="37" name="Text Placeholder 14">
            <a:extLst>
              <a:ext uri="{FF2B5EF4-FFF2-40B4-BE49-F238E27FC236}">
                <a16:creationId xmlns:a16="http://schemas.microsoft.com/office/drawing/2014/main" id="{2F7F8C6F-C4E5-4F61-83A3-6E5BA86DC75F}"/>
              </a:ext>
            </a:extLst>
          </p:cNvPr>
          <p:cNvSpPr>
            <a:spLocks noGrp="1"/>
          </p:cNvSpPr>
          <p:nvPr>
            <p:ph type="body" sz="quarter" idx="38" hasCustomPrompt="1"/>
          </p:nvPr>
        </p:nvSpPr>
        <p:spPr>
          <a:xfrm>
            <a:off x="7578663" y="2465798"/>
            <a:ext cx="1278000" cy="398716"/>
          </a:xfrm>
        </p:spPr>
        <p:txBody>
          <a:bodyPr>
            <a:noAutofit/>
          </a:bodyPr>
          <a:lstStyle>
            <a:lvl1pPr marL="0" indent="0">
              <a:spcBef>
                <a:spcPts val="0"/>
              </a:spcBef>
              <a:buNone/>
              <a:defRPr sz="1600">
                <a:solidFill>
                  <a:schemeClr val="tx2"/>
                </a:solidFill>
              </a:defRPr>
            </a:lvl1pPr>
            <a:lvl2pPr marL="179388" indent="0">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Add text</a:t>
            </a:r>
          </a:p>
        </p:txBody>
      </p:sp>
      <p:sp>
        <p:nvSpPr>
          <p:cNvPr id="38" name="Text Placeholder 14">
            <a:extLst>
              <a:ext uri="{FF2B5EF4-FFF2-40B4-BE49-F238E27FC236}">
                <a16:creationId xmlns:a16="http://schemas.microsoft.com/office/drawing/2014/main" id="{CF887BEC-8696-44FA-AAEB-11CDA42F6C84}"/>
              </a:ext>
            </a:extLst>
          </p:cNvPr>
          <p:cNvSpPr>
            <a:spLocks noGrp="1"/>
          </p:cNvSpPr>
          <p:nvPr>
            <p:ph type="body" sz="quarter" idx="39" hasCustomPrompt="1"/>
          </p:nvPr>
        </p:nvSpPr>
        <p:spPr>
          <a:xfrm>
            <a:off x="1744120" y="2938409"/>
            <a:ext cx="1278000" cy="1685980"/>
          </a:xfrm>
        </p:spPr>
        <p:txBody>
          <a:bodyPr>
            <a:normAutofit/>
          </a:bodyPr>
          <a:lstStyle>
            <a:lvl1pPr marL="0" indent="0">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p:txBody>
      </p:sp>
      <p:sp>
        <p:nvSpPr>
          <p:cNvPr id="39" name="Text Placeholder 14">
            <a:extLst>
              <a:ext uri="{FF2B5EF4-FFF2-40B4-BE49-F238E27FC236}">
                <a16:creationId xmlns:a16="http://schemas.microsoft.com/office/drawing/2014/main" id="{6778262D-D493-48E0-BD79-6361B86EC9BA}"/>
              </a:ext>
            </a:extLst>
          </p:cNvPr>
          <p:cNvSpPr>
            <a:spLocks noGrp="1"/>
          </p:cNvSpPr>
          <p:nvPr>
            <p:ph type="body" sz="quarter" idx="40" hasCustomPrompt="1"/>
          </p:nvPr>
        </p:nvSpPr>
        <p:spPr>
          <a:xfrm>
            <a:off x="3200903" y="2938409"/>
            <a:ext cx="1278000" cy="1685980"/>
          </a:xfrm>
        </p:spPr>
        <p:txBody>
          <a:bodyPr>
            <a:normAutofit/>
          </a:bodyPr>
          <a:lstStyle>
            <a:lvl1pPr marL="0" indent="0">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p:txBody>
      </p:sp>
      <p:sp>
        <p:nvSpPr>
          <p:cNvPr id="40" name="Text Placeholder 14">
            <a:extLst>
              <a:ext uri="{FF2B5EF4-FFF2-40B4-BE49-F238E27FC236}">
                <a16:creationId xmlns:a16="http://schemas.microsoft.com/office/drawing/2014/main" id="{1BD87ADC-1E7C-4187-A8A9-9112E6E2AC65}"/>
              </a:ext>
            </a:extLst>
          </p:cNvPr>
          <p:cNvSpPr>
            <a:spLocks noGrp="1"/>
          </p:cNvSpPr>
          <p:nvPr>
            <p:ph type="body" sz="quarter" idx="41" hasCustomPrompt="1"/>
          </p:nvPr>
        </p:nvSpPr>
        <p:spPr>
          <a:xfrm>
            <a:off x="4657686" y="2938409"/>
            <a:ext cx="1278000" cy="1685980"/>
          </a:xfrm>
        </p:spPr>
        <p:txBody>
          <a:bodyPr>
            <a:normAutofit/>
          </a:bodyPr>
          <a:lstStyle>
            <a:lvl1pPr marL="0" indent="0">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p:txBody>
      </p:sp>
      <p:sp>
        <p:nvSpPr>
          <p:cNvPr id="41" name="Text Placeholder 14">
            <a:extLst>
              <a:ext uri="{FF2B5EF4-FFF2-40B4-BE49-F238E27FC236}">
                <a16:creationId xmlns:a16="http://schemas.microsoft.com/office/drawing/2014/main" id="{35001C77-91F2-4B03-8C37-FB1467681A8A}"/>
              </a:ext>
            </a:extLst>
          </p:cNvPr>
          <p:cNvSpPr>
            <a:spLocks noGrp="1"/>
          </p:cNvSpPr>
          <p:nvPr>
            <p:ph type="body" sz="quarter" idx="42" hasCustomPrompt="1"/>
          </p:nvPr>
        </p:nvSpPr>
        <p:spPr>
          <a:xfrm>
            <a:off x="6114469" y="2938409"/>
            <a:ext cx="1278000" cy="1685980"/>
          </a:xfrm>
        </p:spPr>
        <p:txBody>
          <a:bodyPr>
            <a:normAutofit/>
          </a:bodyPr>
          <a:lstStyle>
            <a:lvl1pPr marL="0" indent="0">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p:txBody>
      </p:sp>
      <p:sp>
        <p:nvSpPr>
          <p:cNvPr id="42" name="Text Placeholder 14">
            <a:extLst>
              <a:ext uri="{FF2B5EF4-FFF2-40B4-BE49-F238E27FC236}">
                <a16:creationId xmlns:a16="http://schemas.microsoft.com/office/drawing/2014/main" id="{138A40E3-EB52-48DE-8ADF-840BA50D1923}"/>
              </a:ext>
            </a:extLst>
          </p:cNvPr>
          <p:cNvSpPr>
            <a:spLocks noGrp="1"/>
          </p:cNvSpPr>
          <p:nvPr>
            <p:ph type="body" sz="quarter" idx="43" hasCustomPrompt="1"/>
          </p:nvPr>
        </p:nvSpPr>
        <p:spPr>
          <a:xfrm>
            <a:off x="7571254" y="2938409"/>
            <a:ext cx="1278000" cy="1685980"/>
          </a:xfrm>
        </p:spPr>
        <p:txBody>
          <a:bodyPr>
            <a:normAutofit/>
          </a:bodyPr>
          <a:lstStyle>
            <a:lvl1pPr marL="0" indent="0">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p:txBody>
      </p:sp>
    </p:spTree>
    <p:extLst>
      <p:ext uri="{BB962C8B-B14F-4D97-AF65-F5344CB8AC3E}">
        <p14:creationId xmlns:p14="http://schemas.microsoft.com/office/powerpoint/2010/main" val="166492371"/>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1440">
          <p15:clr>
            <a:srgbClr val="FBAE40"/>
          </p15:clr>
        </p15:guide>
        <p15:guide id="4" pos="1560">
          <p15:clr>
            <a:srgbClr val="FBAE40"/>
          </p15:clr>
        </p15:guide>
        <p15:guide id="5" pos="2822">
          <p15:clr>
            <a:srgbClr val="FBAE40"/>
          </p15:clr>
        </p15:guide>
        <p15:guide id="6" pos="2938">
          <p15:clr>
            <a:srgbClr val="FBAE40"/>
          </p15:clr>
        </p15:guide>
        <p15:guide id="7" pos="4200">
          <p15:clr>
            <a:srgbClr val="FBAE40"/>
          </p15:clr>
        </p15:guide>
        <p15:guide id="8" pos="432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ix images and text 3">
    <p:bg>
      <p:bgPr>
        <a:solidFill>
          <a:schemeClr val="accent3">
            <a:alpha val="6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8313A7A-AD91-4ED9-8CF5-6890BC33877C}"/>
              </a:ext>
            </a:extLst>
          </p:cNvPr>
          <p:cNvSpPr/>
          <p:nvPr userDrawn="1"/>
        </p:nvSpPr>
        <p:spPr>
          <a:xfrm>
            <a:off x="0" y="0"/>
            <a:ext cx="9144000" cy="19366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87338" y="231774"/>
            <a:ext cx="8569325" cy="1008063"/>
          </a:xfrm>
        </p:spPr>
        <p:txBody>
          <a:bodyPr/>
          <a:lstStyle>
            <a:lvl1pPr>
              <a:defRPr sz="2400">
                <a:solidFill>
                  <a:schemeClr val="tx2"/>
                </a:solidFill>
              </a:defRPr>
            </a:lvl1pPr>
          </a:lstStyle>
          <a:p>
            <a:r>
              <a:rPr lang="en-US"/>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p:txBody>
          <a:bodyPr/>
          <a:lstStyle/>
          <a:p>
            <a:r>
              <a:rPr lang="en-US"/>
              <a:t>December 14, 2021</a:t>
            </a:r>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US"/>
              <a:t>Confidential</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p:txBody>
          <a:bodyPr/>
          <a:lstStyle/>
          <a:p>
            <a:fld id="{61E25E67-CBB9-434B-BBF7-0A5E970272B8}" type="slidenum">
              <a:rPr lang="en-US" smtClean="0"/>
              <a:pPr/>
              <a:t>‹#›</a:t>
            </a:fld>
            <a:endParaRPr lang="en-US"/>
          </a:p>
        </p:txBody>
      </p:sp>
      <p:sp>
        <p:nvSpPr>
          <p:cNvPr id="12" name="Text Placeholder 14">
            <a:extLst>
              <a:ext uri="{FF2B5EF4-FFF2-40B4-BE49-F238E27FC236}">
                <a16:creationId xmlns:a16="http://schemas.microsoft.com/office/drawing/2014/main" id="{E9B8376A-3F2F-4D41-BC8B-1C25749381A6}"/>
              </a:ext>
            </a:extLst>
          </p:cNvPr>
          <p:cNvSpPr>
            <a:spLocks noGrp="1"/>
          </p:cNvSpPr>
          <p:nvPr>
            <p:ph type="body" sz="quarter" idx="17" hasCustomPrompt="1"/>
          </p:nvPr>
        </p:nvSpPr>
        <p:spPr>
          <a:xfrm>
            <a:off x="287337" y="2465798"/>
            <a:ext cx="1278000" cy="398716"/>
          </a:xfrm>
        </p:spPr>
        <p:txBody>
          <a:bodyPr>
            <a:noAutofit/>
          </a:bodyPr>
          <a:lstStyle>
            <a:lvl1pPr marL="0" indent="0">
              <a:spcBef>
                <a:spcPts val="0"/>
              </a:spcBef>
              <a:buNone/>
              <a:defRPr sz="1600">
                <a:solidFill>
                  <a:schemeClr val="tx2"/>
                </a:solidFill>
              </a:defRPr>
            </a:lvl1pPr>
            <a:lvl2pPr marL="179388" indent="0">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Add text</a:t>
            </a:r>
          </a:p>
          <a:p>
            <a:pPr lvl="1"/>
            <a:endParaRPr lang="en-US"/>
          </a:p>
        </p:txBody>
      </p:sp>
      <p:sp>
        <p:nvSpPr>
          <p:cNvPr id="17" name="Text Placeholder 14">
            <a:extLst>
              <a:ext uri="{FF2B5EF4-FFF2-40B4-BE49-F238E27FC236}">
                <a16:creationId xmlns:a16="http://schemas.microsoft.com/office/drawing/2014/main" id="{44C88DCC-E2CF-4C92-BB09-0F1056975759}"/>
              </a:ext>
            </a:extLst>
          </p:cNvPr>
          <p:cNvSpPr>
            <a:spLocks noGrp="1"/>
          </p:cNvSpPr>
          <p:nvPr>
            <p:ph type="body" sz="quarter" idx="18" hasCustomPrompt="1"/>
          </p:nvPr>
        </p:nvSpPr>
        <p:spPr>
          <a:xfrm>
            <a:off x="287337" y="2938409"/>
            <a:ext cx="1278000" cy="1685980"/>
          </a:xfrm>
        </p:spPr>
        <p:txBody>
          <a:bodyPr>
            <a:normAutofit/>
          </a:bodyPr>
          <a:lstStyle>
            <a:lvl1pPr marL="0" indent="0">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p:txBody>
      </p:sp>
      <p:sp>
        <p:nvSpPr>
          <p:cNvPr id="5" name="Picture Placeholder 4">
            <a:extLst>
              <a:ext uri="{FF2B5EF4-FFF2-40B4-BE49-F238E27FC236}">
                <a16:creationId xmlns:a16="http://schemas.microsoft.com/office/drawing/2014/main" id="{6AD58F12-3A40-4AD6-B65A-AAC2F3E79D69}"/>
              </a:ext>
            </a:extLst>
          </p:cNvPr>
          <p:cNvSpPr>
            <a:spLocks noGrp="1"/>
          </p:cNvSpPr>
          <p:nvPr>
            <p:ph type="pic" sz="quarter" idx="19"/>
          </p:nvPr>
        </p:nvSpPr>
        <p:spPr>
          <a:xfrm>
            <a:off x="287338" y="1464068"/>
            <a:ext cx="940424" cy="883846"/>
          </a:xfrm>
          <a:solidFill>
            <a:schemeClr val="bg1">
              <a:lumMod val="75000"/>
            </a:schemeClr>
          </a:solidFill>
        </p:spPr>
        <p:txBody>
          <a:bodyPr anchor="ctr">
            <a:normAutofit/>
          </a:bodyPr>
          <a:lstStyle>
            <a:lvl1pPr marL="0" indent="0" algn="ctr">
              <a:buNone/>
              <a:defRPr sz="1200">
                <a:solidFill>
                  <a:schemeClr val="bg1"/>
                </a:solidFill>
              </a:defRPr>
            </a:lvl1pPr>
          </a:lstStyle>
          <a:p>
            <a:r>
              <a:rPr lang="en-US"/>
              <a:t>Click icon to add picture</a:t>
            </a:r>
            <a:endParaRPr lang="en-GB"/>
          </a:p>
        </p:txBody>
      </p:sp>
      <p:sp>
        <p:nvSpPr>
          <p:cNvPr id="28" name="Picture Placeholder 4">
            <a:extLst>
              <a:ext uri="{FF2B5EF4-FFF2-40B4-BE49-F238E27FC236}">
                <a16:creationId xmlns:a16="http://schemas.microsoft.com/office/drawing/2014/main" id="{2EE733A6-DEFC-4650-AE8D-E0D5B5C822C1}"/>
              </a:ext>
            </a:extLst>
          </p:cNvPr>
          <p:cNvSpPr>
            <a:spLocks noGrp="1"/>
          </p:cNvSpPr>
          <p:nvPr>
            <p:ph type="pic" sz="quarter" idx="29"/>
          </p:nvPr>
        </p:nvSpPr>
        <p:spPr>
          <a:xfrm>
            <a:off x="1742126" y="1463747"/>
            <a:ext cx="940424" cy="883846"/>
          </a:xfrm>
          <a:solidFill>
            <a:schemeClr val="bg1">
              <a:lumMod val="75000"/>
            </a:schemeClr>
          </a:solidFill>
        </p:spPr>
        <p:txBody>
          <a:bodyPr anchor="ctr">
            <a:normAutofit/>
          </a:bodyPr>
          <a:lstStyle>
            <a:lvl1pPr marL="0" indent="0" algn="ctr">
              <a:buNone/>
              <a:defRPr sz="1200">
                <a:solidFill>
                  <a:schemeClr val="bg1"/>
                </a:solidFill>
              </a:defRPr>
            </a:lvl1pPr>
          </a:lstStyle>
          <a:p>
            <a:r>
              <a:rPr lang="en-US"/>
              <a:t>Click icon to add picture</a:t>
            </a:r>
            <a:endParaRPr lang="en-GB"/>
          </a:p>
        </p:txBody>
      </p:sp>
      <p:sp>
        <p:nvSpPr>
          <p:cNvPr id="29" name="Picture Placeholder 4">
            <a:extLst>
              <a:ext uri="{FF2B5EF4-FFF2-40B4-BE49-F238E27FC236}">
                <a16:creationId xmlns:a16="http://schemas.microsoft.com/office/drawing/2014/main" id="{0ECACEAF-4E8A-409F-A96A-C0ECA46B8883}"/>
              </a:ext>
            </a:extLst>
          </p:cNvPr>
          <p:cNvSpPr>
            <a:spLocks noGrp="1"/>
          </p:cNvSpPr>
          <p:nvPr>
            <p:ph type="pic" sz="quarter" idx="30"/>
          </p:nvPr>
        </p:nvSpPr>
        <p:spPr>
          <a:xfrm>
            <a:off x="3196914" y="1463747"/>
            <a:ext cx="940424" cy="883846"/>
          </a:xfrm>
          <a:solidFill>
            <a:schemeClr val="bg1">
              <a:lumMod val="75000"/>
            </a:schemeClr>
          </a:solidFill>
        </p:spPr>
        <p:txBody>
          <a:bodyPr anchor="ctr">
            <a:normAutofit/>
          </a:bodyPr>
          <a:lstStyle>
            <a:lvl1pPr marL="0" indent="0" algn="ctr">
              <a:buNone/>
              <a:defRPr sz="1200">
                <a:solidFill>
                  <a:schemeClr val="bg1"/>
                </a:solidFill>
              </a:defRPr>
            </a:lvl1pPr>
          </a:lstStyle>
          <a:p>
            <a:r>
              <a:rPr lang="en-US"/>
              <a:t>Click icon to add picture</a:t>
            </a:r>
            <a:endParaRPr lang="en-GB"/>
          </a:p>
        </p:txBody>
      </p:sp>
      <p:sp>
        <p:nvSpPr>
          <p:cNvPr id="30" name="Picture Placeholder 4">
            <a:extLst>
              <a:ext uri="{FF2B5EF4-FFF2-40B4-BE49-F238E27FC236}">
                <a16:creationId xmlns:a16="http://schemas.microsoft.com/office/drawing/2014/main" id="{706FA668-9394-42F3-85C8-613D50855302}"/>
              </a:ext>
            </a:extLst>
          </p:cNvPr>
          <p:cNvSpPr>
            <a:spLocks noGrp="1"/>
          </p:cNvSpPr>
          <p:nvPr>
            <p:ph type="pic" sz="quarter" idx="31"/>
          </p:nvPr>
        </p:nvSpPr>
        <p:spPr>
          <a:xfrm>
            <a:off x="4651702" y="1463747"/>
            <a:ext cx="940424" cy="883846"/>
          </a:xfrm>
          <a:solidFill>
            <a:schemeClr val="bg1">
              <a:lumMod val="75000"/>
            </a:schemeClr>
          </a:solidFill>
        </p:spPr>
        <p:txBody>
          <a:bodyPr anchor="ctr">
            <a:normAutofit/>
          </a:bodyPr>
          <a:lstStyle>
            <a:lvl1pPr marL="0" indent="0" algn="ctr">
              <a:buNone/>
              <a:defRPr sz="1200">
                <a:solidFill>
                  <a:schemeClr val="bg1"/>
                </a:solidFill>
              </a:defRPr>
            </a:lvl1pPr>
          </a:lstStyle>
          <a:p>
            <a:r>
              <a:rPr lang="en-US"/>
              <a:t>Click icon to add picture</a:t>
            </a:r>
            <a:endParaRPr lang="en-GB"/>
          </a:p>
        </p:txBody>
      </p:sp>
      <p:sp>
        <p:nvSpPr>
          <p:cNvPr id="31" name="Picture Placeholder 4">
            <a:extLst>
              <a:ext uri="{FF2B5EF4-FFF2-40B4-BE49-F238E27FC236}">
                <a16:creationId xmlns:a16="http://schemas.microsoft.com/office/drawing/2014/main" id="{70A1D5F1-0CEC-4928-BDB1-6C2DDC0D3FDB}"/>
              </a:ext>
            </a:extLst>
          </p:cNvPr>
          <p:cNvSpPr>
            <a:spLocks noGrp="1"/>
          </p:cNvSpPr>
          <p:nvPr>
            <p:ph type="pic" sz="quarter" idx="32"/>
          </p:nvPr>
        </p:nvSpPr>
        <p:spPr>
          <a:xfrm>
            <a:off x="6106490" y="1463747"/>
            <a:ext cx="940424" cy="883846"/>
          </a:xfrm>
          <a:solidFill>
            <a:schemeClr val="bg1">
              <a:lumMod val="75000"/>
            </a:schemeClr>
          </a:solidFill>
        </p:spPr>
        <p:txBody>
          <a:bodyPr anchor="ctr">
            <a:normAutofit/>
          </a:bodyPr>
          <a:lstStyle>
            <a:lvl1pPr marL="0" indent="0" algn="ctr">
              <a:buNone/>
              <a:defRPr sz="1200">
                <a:solidFill>
                  <a:schemeClr val="bg1"/>
                </a:solidFill>
              </a:defRPr>
            </a:lvl1pPr>
          </a:lstStyle>
          <a:p>
            <a:r>
              <a:rPr lang="en-US"/>
              <a:t>Click icon to add picture</a:t>
            </a:r>
            <a:endParaRPr lang="en-GB"/>
          </a:p>
        </p:txBody>
      </p:sp>
      <p:sp>
        <p:nvSpPr>
          <p:cNvPr id="32" name="Picture Placeholder 4">
            <a:extLst>
              <a:ext uri="{FF2B5EF4-FFF2-40B4-BE49-F238E27FC236}">
                <a16:creationId xmlns:a16="http://schemas.microsoft.com/office/drawing/2014/main" id="{A212763A-D03F-49D4-91C6-ECC7A02C98EA}"/>
              </a:ext>
            </a:extLst>
          </p:cNvPr>
          <p:cNvSpPr>
            <a:spLocks noGrp="1"/>
          </p:cNvSpPr>
          <p:nvPr>
            <p:ph type="pic" sz="quarter" idx="33"/>
          </p:nvPr>
        </p:nvSpPr>
        <p:spPr>
          <a:xfrm>
            <a:off x="7561277" y="1463747"/>
            <a:ext cx="940424" cy="883846"/>
          </a:xfrm>
          <a:solidFill>
            <a:schemeClr val="bg1">
              <a:lumMod val="75000"/>
            </a:schemeClr>
          </a:solidFill>
        </p:spPr>
        <p:txBody>
          <a:bodyPr anchor="ctr">
            <a:normAutofit/>
          </a:bodyPr>
          <a:lstStyle>
            <a:lvl1pPr marL="0" indent="0" algn="ctr">
              <a:buNone/>
              <a:defRPr sz="1200">
                <a:solidFill>
                  <a:schemeClr val="bg1"/>
                </a:solidFill>
              </a:defRPr>
            </a:lvl1pPr>
          </a:lstStyle>
          <a:p>
            <a:r>
              <a:rPr lang="en-US"/>
              <a:t>Click icon to add picture</a:t>
            </a:r>
            <a:endParaRPr lang="en-GB"/>
          </a:p>
        </p:txBody>
      </p:sp>
      <p:sp>
        <p:nvSpPr>
          <p:cNvPr id="33" name="Text Placeholder 14">
            <a:extLst>
              <a:ext uri="{FF2B5EF4-FFF2-40B4-BE49-F238E27FC236}">
                <a16:creationId xmlns:a16="http://schemas.microsoft.com/office/drawing/2014/main" id="{5D4BA8B6-B69C-4AC9-8D15-DD18D74DB2D3}"/>
              </a:ext>
            </a:extLst>
          </p:cNvPr>
          <p:cNvSpPr>
            <a:spLocks noGrp="1"/>
          </p:cNvSpPr>
          <p:nvPr>
            <p:ph type="body" sz="quarter" idx="34" hasCustomPrompt="1"/>
          </p:nvPr>
        </p:nvSpPr>
        <p:spPr>
          <a:xfrm>
            <a:off x="1745602" y="2465798"/>
            <a:ext cx="1278000" cy="398716"/>
          </a:xfrm>
        </p:spPr>
        <p:txBody>
          <a:bodyPr>
            <a:noAutofit/>
          </a:bodyPr>
          <a:lstStyle>
            <a:lvl1pPr marL="0" indent="0">
              <a:spcBef>
                <a:spcPts val="0"/>
              </a:spcBef>
              <a:buNone/>
              <a:defRPr sz="1600">
                <a:solidFill>
                  <a:schemeClr val="tx2"/>
                </a:solidFill>
              </a:defRPr>
            </a:lvl1pPr>
            <a:lvl2pPr marL="179388" indent="0">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Add text</a:t>
            </a:r>
          </a:p>
        </p:txBody>
      </p:sp>
      <p:sp>
        <p:nvSpPr>
          <p:cNvPr id="34" name="Text Placeholder 14">
            <a:extLst>
              <a:ext uri="{FF2B5EF4-FFF2-40B4-BE49-F238E27FC236}">
                <a16:creationId xmlns:a16="http://schemas.microsoft.com/office/drawing/2014/main" id="{5E3F21CB-3D54-489B-9A30-3A854B8F196A}"/>
              </a:ext>
            </a:extLst>
          </p:cNvPr>
          <p:cNvSpPr>
            <a:spLocks noGrp="1"/>
          </p:cNvSpPr>
          <p:nvPr>
            <p:ph type="body" sz="quarter" idx="35" hasCustomPrompt="1"/>
          </p:nvPr>
        </p:nvSpPr>
        <p:spPr>
          <a:xfrm>
            <a:off x="3203867" y="2465798"/>
            <a:ext cx="1278000" cy="398716"/>
          </a:xfrm>
        </p:spPr>
        <p:txBody>
          <a:bodyPr>
            <a:noAutofit/>
          </a:bodyPr>
          <a:lstStyle>
            <a:lvl1pPr marL="0" indent="0">
              <a:spcBef>
                <a:spcPts val="0"/>
              </a:spcBef>
              <a:buNone/>
              <a:defRPr sz="1600">
                <a:solidFill>
                  <a:schemeClr val="tx2"/>
                </a:solidFill>
              </a:defRPr>
            </a:lvl1pPr>
            <a:lvl2pPr marL="179388" indent="0">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Add text</a:t>
            </a:r>
          </a:p>
        </p:txBody>
      </p:sp>
      <p:sp>
        <p:nvSpPr>
          <p:cNvPr id="35" name="Text Placeholder 14">
            <a:extLst>
              <a:ext uri="{FF2B5EF4-FFF2-40B4-BE49-F238E27FC236}">
                <a16:creationId xmlns:a16="http://schemas.microsoft.com/office/drawing/2014/main" id="{1DA71580-ECB2-4D09-8897-C50E57D035C3}"/>
              </a:ext>
            </a:extLst>
          </p:cNvPr>
          <p:cNvSpPr>
            <a:spLocks noGrp="1"/>
          </p:cNvSpPr>
          <p:nvPr>
            <p:ph type="body" sz="quarter" idx="36" hasCustomPrompt="1"/>
          </p:nvPr>
        </p:nvSpPr>
        <p:spPr>
          <a:xfrm>
            <a:off x="4662132" y="2465798"/>
            <a:ext cx="1278000" cy="398716"/>
          </a:xfrm>
        </p:spPr>
        <p:txBody>
          <a:bodyPr>
            <a:noAutofit/>
          </a:bodyPr>
          <a:lstStyle>
            <a:lvl1pPr marL="0" indent="0">
              <a:spcBef>
                <a:spcPts val="0"/>
              </a:spcBef>
              <a:buNone/>
              <a:defRPr sz="1600">
                <a:solidFill>
                  <a:schemeClr val="tx2"/>
                </a:solidFill>
              </a:defRPr>
            </a:lvl1pPr>
            <a:lvl2pPr marL="179388" indent="0">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Add text</a:t>
            </a:r>
          </a:p>
        </p:txBody>
      </p:sp>
      <p:sp>
        <p:nvSpPr>
          <p:cNvPr id="36" name="Text Placeholder 14">
            <a:extLst>
              <a:ext uri="{FF2B5EF4-FFF2-40B4-BE49-F238E27FC236}">
                <a16:creationId xmlns:a16="http://schemas.microsoft.com/office/drawing/2014/main" id="{6B150BEA-75D4-4BD8-A296-50A0131D4DBB}"/>
              </a:ext>
            </a:extLst>
          </p:cNvPr>
          <p:cNvSpPr>
            <a:spLocks noGrp="1"/>
          </p:cNvSpPr>
          <p:nvPr>
            <p:ph type="body" sz="quarter" idx="37" hasCustomPrompt="1"/>
          </p:nvPr>
        </p:nvSpPr>
        <p:spPr>
          <a:xfrm>
            <a:off x="6120397" y="2465798"/>
            <a:ext cx="1278000" cy="398716"/>
          </a:xfrm>
        </p:spPr>
        <p:txBody>
          <a:bodyPr>
            <a:noAutofit/>
          </a:bodyPr>
          <a:lstStyle>
            <a:lvl1pPr marL="0" indent="0">
              <a:spcBef>
                <a:spcPts val="0"/>
              </a:spcBef>
              <a:buNone/>
              <a:defRPr sz="1600">
                <a:solidFill>
                  <a:schemeClr val="tx2"/>
                </a:solidFill>
              </a:defRPr>
            </a:lvl1pPr>
            <a:lvl2pPr marL="179388" indent="0">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Add text</a:t>
            </a:r>
          </a:p>
        </p:txBody>
      </p:sp>
      <p:sp>
        <p:nvSpPr>
          <p:cNvPr id="37" name="Text Placeholder 14">
            <a:extLst>
              <a:ext uri="{FF2B5EF4-FFF2-40B4-BE49-F238E27FC236}">
                <a16:creationId xmlns:a16="http://schemas.microsoft.com/office/drawing/2014/main" id="{2F7F8C6F-C4E5-4F61-83A3-6E5BA86DC75F}"/>
              </a:ext>
            </a:extLst>
          </p:cNvPr>
          <p:cNvSpPr>
            <a:spLocks noGrp="1"/>
          </p:cNvSpPr>
          <p:nvPr>
            <p:ph type="body" sz="quarter" idx="38" hasCustomPrompt="1"/>
          </p:nvPr>
        </p:nvSpPr>
        <p:spPr>
          <a:xfrm>
            <a:off x="7578663" y="2465798"/>
            <a:ext cx="1278000" cy="398716"/>
          </a:xfrm>
        </p:spPr>
        <p:txBody>
          <a:bodyPr>
            <a:noAutofit/>
          </a:bodyPr>
          <a:lstStyle>
            <a:lvl1pPr marL="0" indent="0">
              <a:spcBef>
                <a:spcPts val="0"/>
              </a:spcBef>
              <a:buNone/>
              <a:defRPr sz="1600">
                <a:solidFill>
                  <a:schemeClr val="tx2"/>
                </a:solidFill>
              </a:defRPr>
            </a:lvl1pPr>
            <a:lvl2pPr marL="179388" indent="0">
              <a:spcBef>
                <a:spcPts val="0"/>
              </a:spcBef>
              <a:buNone/>
              <a:defRPr sz="1200">
                <a:solidFill>
                  <a:schemeClr val="tx2"/>
                </a:solidFill>
              </a:defRPr>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Add text</a:t>
            </a:r>
          </a:p>
        </p:txBody>
      </p:sp>
      <p:sp>
        <p:nvSpPr>
          <p:cNvPr id="38" name="Text Placeholder 14">
            <a:extLst>
              <a:ext uri="{FF2B5EF4-FFF2-40B4-BE49-F238E27FC236}">
                <a16:creationId xmlns:a16="http://schemas.microsoft.com/office/drawing/2014/main" id="{CF887BEC-8696-44FA-AAEB-11CDA42F6C84}"/>
              </a:ext>
            </a:extLst>
          </p:cNvPr>
          <p:cNvSpPr>
            <a:spLocks noGrp="1"/>
          </p:cNvSpPr>
          <p:nvPr>
            <p:ph type="body" sz="quarter" idx="39" hasCustomPrompt="1"/>
          </p:nvPr>
        </p:nvSpPr>
        <p:spPr>
          <a:xfrm>
            <a:off x="1744120" y="2938409"/>
            <a:ext cx="1278000" cy="1685980"/>
          </a:xfrm>
        </p:spPr>
        <p:txBody>
          <a:bodyPr>
            <a:normAutofit/>
          </a:bodyPr>
          <a:lstStyle>
            <a:lvl1pPr marL="0" indent="0">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p:txBody>
      </p:sp>
      <p:sp>
        <p:nvSpPr>
          <p:cNvPr id="39" name="Text Placeholder 14">
            <a:extLst>
              <a:ext uri="{FF2B5EF4-FFF2-40B4-BE49-F238E27FC236}">
                <a16:creationId xmlns:a16="http://schemas.microsoft.com/office/drawing/2014/main" id="{6778262D-D493-48E0-BD79-6361B86EC9BA}"/>
              </a:ext>
            </a:extLst>
          </p:cNvPr>
          <p:cNvSpPr>
            <a:spLocks noGrp="1"/>
          </p:cNvSpPr>
          <p:nvPr>
            <p:ph type="body" sz="quarter" idx="40" hasCustomPrompt="1"/>
          </p:nvPr>
        </p:nvSpPr>
        <p:spPr>
          <a:xfrm>
            <a:off x="3200903" y="2938409"/>
            <a:ext cx="1278000" cy="1685980"/>
          </a:xfrm>
        </p:spPr>
        <p:txBody>
          <a:bodyPr>
            <a:normAutofit/>
          </a:bodyPr>
          <a:lstStyle>
            <a:lvl1pPr marL="0" indent="0">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p:txBody>
      </p:sp>
      <p:sp>
        <p:nvSpPr>
          <p:cNvPr id="40" name="Text Placeholder 14">
            <a:extLst>
              <a:ext uri="{FF2B5EF4-FFF2-40B4-BE49-F238E27FC236}">
                <a16:creationId xmlns:a16="http://schemas.microsoft.com/office/drawing/2014/main" id="{1BD87ADC-1E7C-4187-A8A9-9112E6E2AC65}"/>
              </a:ext>
            </a:extLst>
          </p:cNvPr>
          <p:cNvSpPr>
            <a:spLocks noGrp="1"/>
          </p:cNvSpPr>
          <p:nvPr>
            <p:ph type="body" sz="quarter" idx="41" hasCustomPrompt="1"/>
          </p:nvPr>
        </p:nvSpPr>
        <p:spPr>
          <a:xfrm>
            <a:off x="4657686" y="2938409"/>
            <a:ext cx="1278000" cy="1685980"/>
          </a:xfrm>
        </p:spPr>
        <p:txBody>
          <a:bodyPr>
            <a:normAutofit/>
          </a:bodyPr>
          <a:lstStyle>
            <a:lvl1pPr marL="0" indent="0">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p:txBody>
      </p:sp>
      <p:sp>
        <p:nvSpPr>
          <p:cNvPr id="41" name="Text Placeholder 14">
            <a:extLst>
              <a:ext uri="{FF2B5EF4-FFF2-40B4-BE49-F238E27FC236}">
                <a16:creationId xmlns:a16="http://schemas.microsoft.com/office/drawing/2014/main" id="{35001C77-91F2-4B03-8C37-FB1467681A8A}"/>
              </a:ext>
            </a:extLst>
          </p:cNvPr>
          <p:cNvSpPr>
            <a:spLocks noGrp="1"/>
          </p:cNvSpPr>
          <p:nvPr>
            <p:ph type="body" sz="quarter" idx="42" hasCustomPrompt="1"/>
          </p:nvPr>
        </p:nvSpPr>
        <p:spPr>
          <a:xfrm>
            <a:off x="6114469" y="2938409"/>
            <a:ext cx="1278000" cy="1685980"/>
          </a:xfrm>
        </p:spPr>
        <p:txBody>
          <a:bodyPr>
            <a:normAutofit/>
          </a:bodyPr>
          <a:lstStyle>
            <a:lvl1pPr marL="0" indent="0">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p:txBody>
      </p:sp>
      <p:sp>
        <p:nvSpPr>
          <p:cNvPr id="42" name="Text Placeholder 14">
            <a:extLst>
              <a:ext uri="{FF2B5EF4-FFF2-40B4-BE49-F238E27FC236}">
                <a16:creationId xmlns:a16="http://schemas.microsoft.com/office/drawing/2014/main" id="{138A40E3-EB52-48DE-8ADF-840BA50D1923}"/>
              </a:ext>
            </a:extLst>
          </p:cNvPr>
          <p:cNvSpPr>
            <a:spLocks noGrp="1"/>
          </p:cNvSpPr>
          <p:nvPr>
            <p:ph type="body" sz="quarter" idx="43" hasCustomPrompt="1"/>
          </p:nvPr>
        </p:nvSpPr>
        <p:spPr>
          <a:xfrm>
            <a:off x="7571254" y="2938409"/>
            <a:ext cx="1278000" cy="1685980"/>
          </a:xfrm>
        </p:spPr>
        <p:txBody>
          <a:bodyPr>
            <a:normAutofit/>
          </a:bodyPr>
          <a:lstStyle>
            <a:lvl1pPr marL="0" indent="0">
              <a:buNone/>
              <a:defRPr sz="1100">
                <a:solidFill>
                  <a:schemeClr val="tx1"/>
                </a:solidFill>
              </a:defRPr>
            </a:lvl1pPr>
            <a:lvl2pPr marL="179388" indent="0">
              <a:buNone/>
              <a:defRPr sz="1000"/>
            </a:lvl2pPr>
            <a:lvl3pPr marL="360362" indent="0">
              <a:buNone/>
              <a:defRPr sz="1000"/>
            </a:lvl3pPr>
            <a:lvl4pPr marL="539750" indent="0">
              <a:buNone/>
              <a:defRPr sz="1000"/>
            </a:lvl4pPr>
            <a:lvl5pPr marL="719137" indent="0">
              <a:buNone/>
              <a:defRPr sz="1000"/>
            </a:lvl5pPr>
          </a:lstStyle>
          <a:p>
            <a:pPr marL="0" marR="0" lvl="0" indent="0" algn="l"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text</a:t>
            </a:r>
          </a:p>
        </p:txBody>
      </p:sp>
    </p:spTree>
    <p:extLst>
      <p:ext uri="{BB962C8B-B14F-4D97-AF65-F5344CB8AC3E}">
        <p14:creationId xmlns:p14="http://schemas.microsoft.com/office/powerpoint/2010/main" val="265090959"/>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1440">
          <p15:clr>
            <a:srgbClr val="FBAE40"/>
          </p15:clr>
        </p15:guide>
        <p15:guide id="4" pos="1560">
          <p15:clr>
            <a:srgbClr val="FBAE40"/>
          </p15:clr>
        </p15:guide>
        <p15:guide id="5" pos="2822">
          <p15:clr>
            <a:srgbClr val="FBAE40"/>
          </p15:clr>
        </p15:guide>
        <p15:guide id="6" pos="2938">
          <p15:clr>
            <a:srgbClr val="FBAE40"/>
          </p15:clr>
        </p15:guide>
        <p15:guide id="7" pos="4200">
          <p15:clr>
            <a:srgbClr val="FBAE40"/>
          </p15:clr>
        </p15:guide>
        <p15:guide id="8" pos="432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s and picture">
    <p:bg>
      <p:bgPr>
        <a:solidFill>
          <a:schemeClr val="bg1"/>
        </a:solidFill>
        <a:effectLst/>
      </p:bgPr>
    </p:bg>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C1A66733-51BD-4A1B-A1E1-2EA7AEFEDF64}"/>
              </a:ext>
            </a:extLst>
          </p:cNvPr>
          <p:cNvSpPr>
            <a:spLocks noGrp="1"/>
          </p:cNvSpPr>
          <p:nvPr>
            <p:ph type="pic" sz="quarter" idx="17" hasCustomPrompt="1"/>
          </p:nvPr>
        </p:nvSpPr>
        <p:spPr>
          <a:xfrm>
            <a:off x="6113418" y="0"/>
            <a:ext cx="3030582" cy="5143500"/>
          </a:xfrm>
          <a:solidFill>
            <a:schemeClr val="bg1">
              <a:lumMod val="75000"/>
            </a:schemeClr>
          </a:solidFill>
        </p:spPr>
        <p:txBody>
          <a:bodyPr anchor="ctr"/>
          <a:lstStyle>
            <a:lvl1pPr marL="0" indent="0" algn="ctr">
              <a:buNone/>
              <a:defRPr>
                <a:solidFill>
                  <a:schemeClr val="bg1"/>
                </a:solidFill>
              </a:defRPr>
            </a:lvl1pPr>
          </a:lstStyle>
          <a:p>
            <a:pPr marL="0" marR="0" lvl="0" indent="0" algn="ctr" defTabSz="685800" rtl="0" eaLnBrk="1" fontAlgn="auto" latinLnBrk="0" hangingPunct="1">
              <a:lnSpc>
                <a:spcPct val="88000"/>
              </a:lnSpc>
              <a:spcBef>
                <a:spcPts val="1600"/>
              </a:spcBef>
              <a:spcAft>
                <a:spcPts val="0"/>
              </a:spcAft>
              <a:buClrTx/>
              <a:buSzTx/>
              <a:buFont typeface="Arial" panose="020B0604020202020204" pitchFamily="34" charset="0"/>
              <a:buNone/>
              <a:tabLst/>
              <a:defRPr/>
            </a:pPr>
            <a:r>
              <a:rPr lang="en-US"/>
              <a:t>Click to add picture</a:t>
            </a:r>
          </a:p>
        </p:txBody>
      </p:sp>
      <p:sp>
        <p:nvSpPr>
          <p:cNvPr id="2" name="Title 1"/>
          <p:cNvSpPr>
            <a:spLocks noGrp="1"/>
          </p:cNvSpPr>
          <p:nvPr>
            <p:ph type="title" hasCustomPrompt="1"/>
          </p:nvPr>
        </p:nvSpPr>
        <p:spPr>
          <a:xfrm>
            <a:off x="287339" y="231774"/>
            <a:ext cx="5580061" cy="1008063"/>
          </a:xfrm>
        </p:spPr>
        <p:txBody>
          <a:bodyPr/>
          <a:lstStyle>
            <a:lvl1pPr>
              <a:defRPr sz="2400">
                <a:solidFill>
                  <a:schemeClr val="tx2"/>
                </a:solidFill>
              </a:defRPr>
            </a:lvl1pPr>
          </a:lstStyle>
          <a:p>
            <a:r>
              <a:rPr lang="en-US"/>
              <a:t>Click to add title</a:t>
            </a:r>
          </a:p>
        </p:txBody>
      </p:sp>
      <p:sp>
        <p:nvSpPr>
          <p:cNvPr id="3" name="Date Placeholder 2">
            <a:extLst>
              <a:ext uri="{FF2B5EF4-FFF2-40B4-BE49-F238E27FC236}">
                <a16:creationId xmlns:a16="http://schemas.microsoft.com/office/drawing/2014/main" id="{C37C0313-4EA4-48A0-A531-E93C53FF3313}"/>
              </a:ext>
            </a:extLst>
          </p:cNvPr>
          <p:cNvSpPr>
            <a:spLocks noGrp="1"/>
          </p:cNvSpPr>
          <p:nvPr>
            <p:ph type="dt" sz="half" idx="14"/>
          </p:nvPr>
        </p:nvSpPr>
        <p:spPr>
          <a:xfrm>
            <a:off x="7166007" y="4875766"/>
            <a:ext cx="1327855" cy="129382"/>
          </a:xfrm>
        </p:spPr>
        <p:txBody>
          <a:bodyPr/>
          <a:lstStyle>
            <a:lvl1pPr>
              <a:defRPr>
                <a:solidFill>
                  <a:schemeClr val="bg1"/>
                </a:solidFill>
              </a:defRPr>
            </a:lvl1pPr>
          </a:lstStyle>
          <a:p>
            <a:r>
              <a:rPr lang="en-US"/>
              <a:t>December 14, 2021</a:t>
            </a:r>
          </a:p>
        </p:txBody>
      </p:sp>
      <p:sp>
        <p:nvSpPr>
          <p:cNvPr id="7" name="Footer Placeholder 6">
            <a:extLst>
              <a:ext uri="{FF2B5EF4-FFF2-40B4-BE49-F238E27FC236}">
                <a16:creationId xmlns:a16="http://schemas.microsoft.com/office/drawing/2014/main" id="{B0C9ABF4-1A54-48FC-88F8-6C42D2B61918}"/>
              </a:ext>
            </a:extLst>
          </p:cNvPr>
          <p:cNvSpPr>
            <a:spLocks noGrp="1"/>
          </p:cNvSpPr>
          <p:nvPr>
            <p:ph type="ftr" sz="quarter" idx="15"/>
          </p:nvPr>
        </p:nvSpPr>
        <p:spPr/>
        <p:txBody>
          <a:bodyPr/>
          <a:lstStyle/>
          <a:p>
            <a:r>
              <a:rPr lang="en-US"/>
              <a:t>Confidential</a:t>
            </a:r>
          </a:p>
        </p:txBody>
      </p:sp>
      <p:sp>
        <p:nvSpPr>
          <p:cNvPr id="9" name="Slide Number Placeholder 8">
            <a:extLst>
              <a:ext uri="{FF2B5EF4-FFF2-40B4-BE49-F238E27FC236}">
                <a16:creationId xmlns:a16="http://schemas.microsoft.com/office/drawing/2014/main" id="{535FA7A1-11B4-40F4-A8CD-4F86F2596675}"/>
              </a:ext>
            </a:extLst>
          </p:cNvPr>
          <p:cNvSpPr>
            <a:spLocks noGrp="1"/>
          </p:cNvSpPr>
          <p:nvPr>
            <p:ph type="sldNum" sz="quarter" idx="16"/>
          </p:nvPr>
        </p:nvSpPr>
        <p:spPr>
          <a:xfrm>
            <a:off x="8540096" y="4875766"/>
            <a:ext cx="316567" cy="129382"/>
          </a:xfrm>
        </p:spPr>
        <p:txBody>
          <a:bodyPr/>
          <a:lstStyle>
            <a:lvl1pPr>
              <a:defRPr>
                <a:solidFill>
                  <a:schemeClr val="bg1"/>
                </a:solidFill>
              </a:defRPr>
            </a:lvl1pPr>
          </a:lstStyle>
          <a:p>
            <a:fld id="{61E25E67-CBB9-434B-BBF7-0A5E970272B8}" type="slidenum">
              <a:rPr lang="en-US" smtClean="0"/>
              <a:pPr/>
              <a:t>‹#›</a:t>
            </a:fld>
            <a:endParaRPr lang="en-US"/>
          </a:p>
        </p:txBody>
      </p:sp>
      <p:sp>
        <p:nvSpPr>
          <p:cNvPr id="11" name="Text Placeholder 14">
            <a:extLst>
              <a:ext uri="{FF2B5EF4-FFF2-40B4-BE49-F238E27FC236}">
                <a16:creationId xmlns:a16="http://schemas.microsoft.com/office/drawing/2014/main" id="{86C15EA9-6488-44FD-9697-87CBA3F18989}"/>
              </a:ext>
            </a:extLst>
          </p:cNvPr>
          <p:cNvSpPr>
            <a:spLocks noGrp="1"/>
          </p:cNvSpPr>
          <p:nvPr>
            <p:ph type="body" sz="quarter" idx="18" hasCustomPrompt="1"/>
          </p:nvPr>
        </p:nvSpPr>
        <p:spPr>
          <a:xfrm>
            <a:off x="287338" y="1384300"/>
            <a:ext cx="2663825" cy="3252702"/>
          </a:xfrm>
        </p:spPr>
        <p:txBody>
          <a:bodyPr>
            <a:normAutofit/>
          </a:bodyPr>
          <a:lstStyle>
            <a:lvl1pPr marL="0" indent="0">
              <a:buNone/>
              <a:defRPr sz="1100"/>
            </a:lvl1pPr>
            <a:lvl2pPr marL="179388" indent="0">
              <a:buNone/>
              <a:defRPr sz="1000"/>
            </a:lvl2pPr>
            <a:lvl3pPr marL="360362" indent="0">
              <a:buNone/>
              <a:defRPr sz="1000"/>
            </a:lvl3pPr>
            <a:lvl4pPr marL="539750" indent="0">
              <a:buNone/>
              <a:defRPr sz="1000"/>
            </a:lvl4pPr>
            <a:lvl5pPr marL="719137" indent="0">
              <a:buNone/>
              <a:defRPr sz="10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14">
            <a:extLst>
              <a:ext uri="{FF2B5EF4-FFF2-40B4-BE49-F238E27FC236}">
                <a16:creationId xmlns:a16="http://schemas.microsoft.com/office/drawing/2014/main" id="{29853EE3-B235-4C12-856E-DA5CA39C634B}"/>
              </a:ext>
            </a:extLst>
          </p:cNvPr>
          <p:cNvSpPr>
            <a:spLocks noGrp="1"/>
          </p:cNvSpPr>
          <p:nvPr>
            <p:ph type="body" sz="quarter" idx="19" hasCustomPrompt="1"/>
          </p:nvPr>
        </p:nvSpPr>
        <p:spPr>
          <a:xfrm>
            <a:off x="3203575" y="1384300"/>
            <a:ext cx="2663825" cy="3252702"/>
          </a:xfrm>
        </p:spPr>
        <p:txBody>
          <a:bodyPr>
            <a:normAutofit/>
          </a:bodyPr>
          <a:lstStyle>
            <a:lvl1pPr marL="0" indent="0">
              <a:buNone/>
              <a:defRPr sz="1100"/>
            </a:lvl1pPr>
            <a:lvl2pPr marL="179388" indent="0">
              <a:buNone/>
              <a:defRPr sz="1000"/>
            </a:lvl2pPr>
            <a:lvl3pPr marL="360362" indent="0">
              <a:buNone/>
              <a:defRPr sz="1000"/>
            </a:lvl3pPr>
            <a:lvl4pPr marL="539750" indent="0">
              <a:buNone/>
              <a:defRPr sz="1000"/>
            </a:lvl4pPr>
            <a:lvl5pPr marL="719137" indent="0">
              <a:buNone/>
              <a:defRPr sz="10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8471162"/>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extLst>
    <p:ext uri="{DCECCB84-F9BA-43D5-87BE-67443E8EF086}">
      <p15:sldGuideLst xmlns:p15="http://schemas.microsoft.com/office/powerpoint/2012/main">
        <p15:guide id="1" pos="1859">
          <p15:clr>
            <a:srgbClr val="FBAE40"/>
          </p15:clr>
        </p15:guide>
        <p15:guide id="2" pos="2018">
          <p15:clr>
            <a:srgbClr val="FBAE40"/>
          </p15:clr>
        </p15:guide>
        <p15:guide id="3" pos="3696">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ags" Target="../tags/tag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tags" Target="../tags/tag3.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ags" Target="../tags/tag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83.xml"/><Relationship Id="rId21" Type="http://schemas.openxmlformats.org/officeDocument/2006/relationships/slideLayout" Target="../slideLayouts/slideLayout78.xml"/><Relationship Id="rId42" Type="http://schemas.openxmlformats.org/officeDocument/2006/relationships/slideLayout" Target="../slideLayouts/slideLayout99.xml"/><Relationship Id="rId47" Type="http://schemas.openxmlformats.org/officeDocument/2006/relationships/slideLayout" Target="../slideLayouts/slideLayout104.xml"/><Relationship Id="rId63" Type="http://schemas.openxmlformats.org/officeDocument/2006/relationships/slideLayout" Target="../slideLayouts/slideLayout120.xml"/><Relationship Id="rId68" Type="http://schemas.openxmlformats.org/officeDocument/2006/relationships/slideLayout" Target="../slideLayouts/slideLayout125.xml"/><Relationship Id="rId84" Type="http://schemas.openxmlformats.org/officeDocument/2006/relationships/slideLayout" Target="../slideLayouts/slideLayout141.xml"/><Relationship Id="rId16" Type="http://schemas.openxmlformats.org/officeDocument/2006/relationships/slideLayout" Target="../slideLayouts/slideLayout73.xml"/><Relationship Id="rId11" Type="http://schemas.openxmlformats.org/officeDocument/2006/relationships/slideLayout" Target="../slideLayouts/slideLayout68.xml"/><Relationship Id="rId32" Type="http://schemas.openxmlformats.org/officeDocument/2006/relationships/slideLayout" Target="../slideLayouts/slideLayout89.xml"/><Relationship Id="rId37" Type="http://schemas.openxmlformats.org/officeDocument/2006/relationships/slideLayout" Target="../slideLayouts/slideLayout94.xml"/><Relationship Id="rId53" Type="http://schemas.openxmlformats.org/officeDocument/2006/relationships/slideLayout" Target="../slideLayouts/slideLayout110.xml"/><Relationship Id="rId58" Type="http://schemas.openxmlformats.org/officeDocument/2006/relationships/slideLayout" Target="../slideLayouts/slideLayout115.xml"/><Relationship Id="rId74" Type="http://schemas.openxmlformats.org/officeDocument/2006/relationships/slideLayout" Target="../slideLayouts/slideLayout131.xml"/><Relationship Id="rId79" Type="http://schemas.openxmlformats.org/officeDocument/2006/relationships/slideLayout" Target="../slideLayouts/slideLayout136.xml"/><Relationship Id="rId5" Type="http://schemas.openxmlformats.org/officeDocument/2006/relationships/slideLayout" Target="../slideLayouts/slideLayout62.xml"/><Relationship Id="rId19" Type="http://schemas.openxmlformats.org/officeDocument/2006/relationships/slideLayout" Target="../slideLayouts/slideLayout7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slideLayout" Target="../slideLayouts/slideLayout92.xml"/><Relationship Id="rId43" Type="http://schemas.openxmlformats.org/officeDocument/2006/relationships/slideLayout" Target="../slideLayouts/slideLayout100.xml"/><Relationship Id="rId48" Type="http://schemas.openxmlformats.org/officeDocument/2006/relationships/slideLayout" Target="../slideLayouts/slideLayout105.xml"/><Relationship Id="rId56" Type="http://schemas.openxmlformats.org/officeDocument/2006/relationships/slideLayout" Target="../slideLayouts/slideLayout113.xml"/><Relationship Id="rId64" Type="http://schemas.openxmlformats.org/officeDocument/2006/relationships/slideLayout" Target="../slideLayouts/slideLayout121.xml"/><Relationship Id="rId69" Type="http://schemas.openxmlformats.org/officeDocument/2006/relationships/slideLayout" Target="../slideLayouts/slideLayout126.xml"/><Relationship Id="rId77" Type="http://schemas.openxmlformats.org/officeDocument/2006/relationships/slideLayout" Target="../slideLayouts/slideLayout134.xml"/><Relationship Id="rId8" Type="http://schemas.openxmlformats.org/officeDocument/2006/relationships/slideLayout" Target="../slideLayouts/slideLayout65.xml"/><Relationship Id="rId51" Type="http://schemas.openxmlformats.org/officeDocument/2006/relationships/slideLayout" Target="../slideLayouts/slideLayout108.xml"/><Relationship Id="rId72" Type="http://schemas.openxmlformats.org/officeDocument/2006/relationships/slideLayout" Target="../slideLayouts/slideLayout129.xml"/><Relationship Id="rId80" Type="http://schemas.openxmlformats.org/officeDocument/2006/relationships/slideLayout" Target="../slideLayouts/slideLayout137.xml"/><Relationship Id="rId85" Type="http://schemas.openxmlformats.org/officeDocument/2006/relationships/slideLayout" Target="../slideLayouts/slideLayout142.xml"/><Relationship Id="rId3" Type="http://schemas.openxmlformats.org/officeDocument/2006/relationships/slideLayout" Target="../slideLayouts/slideLayout60.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38" Type="http://schemas.openxmlformats.org/officeDocument/2006/relationships/slideLayout" Target="../slideLayouts/slideLayout95.xml"/><Relationship Id="rId46" Type="http://schemas.openxmlformats.org/officeDocument/2006/relationships/slideLayout" Target="../slideLayouts/slideLayout103.xml"/><Relationship Id="rId59" Type="http://schemas.openxmlformats.org/officeDocument/2006/relationships/slideLayout" Target="../slideLayouts/slideLayout116.xml"/><Relationship Id="rId67" Type="http://schemas.openxmlformats.org/officeDocument/2006/relationships/slideLayout" Target="../slideLayouts/slideLayout124.xml"/><Relationship Id="rId20" Type="http://schemas.openxmlformats.org/officeDocument/2006/relationships/slideLayout" Target="../slideLayouts/slideLayout77.xml"/><Relationship Id="rId41" Type="http://schemas.openxmlformats.org/officeDocument/2006/relationships/slideLayout" Target="../slideLayouts/slideLayout98.xml"/><Relationship Id="rId54" Type="http://schemas.openxmlformats.org/officeDocument/2006/relationships/slideLayout" Target="../slideLayouts/slideLayout111.xml"/><Relationship Id="rId62" Type="http://schemas.openxmlformats.org/officeDocument/2006/relationships/slideLayout" Target="../slideLayouts/slideLayout119.xml"/><Relationship Id="rId70" Type="http://schemas.openxmlformats.org/officeDocument/2006/relationships/slideLayout" Target="../slideLayouts/slideLayout127.xml"/><Relationship Id="rId75" Type="http://schemas.openxmlformats.org/officeDocument/2006/relationships/slideLayout" Target="../slideLayouts/slideLayout132.xml"/><Relationship Id="rId83" Type="http://schemas.openxmlformats.org/officeDocument/2006/relationships/slideLayout" Target="../slideLayouts/slideLayout140.xml"/><Relationship Id="rId88" Type="http://schemas.openxmlformats.org/officeDocument/2006/relationships/tags" Target="../tags/tag6.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36" Type="http://schemas.openxmlformats.org/officeDocument/2006/relationships/slideLayout" Target="../slideLayouts/slideLayout93.xml"/><Relationship Id="rId49" Type="http://schemas.openxmlformats.org/officeDocument/2006/relationships/slideLayout" Target="../slideLayouts/slideLayout106.xml"/><Relationship Id="rId57" Type="http://schemas.openxmlformats.org/officeDocument/2006/relationships/slideLayout" Target="../slideLayouts/slideLayout114.xml"/><Relationship Id="rId10" Type="http://schemas.openxmlformats.org/officeDocument/2006/relationships/slideLayout" Target="../slideLayouts/slideLayout67.xml"/><Relationship Id="rId31" Type="http://schemas.openxmlformats.org/officeDocument/2006/relationships/slideLayout" Target="../slideLayouts/slideLayout88.xml"/><Relationship Id="rId44" Type="http://schemas.openxmlformats.org/officeDocument/2006/relationships/slideLayout" Target="../slideLayouts/slideLayout101.xml"/><Relationship Id="rId52" Type="http://schemas.openxmlformats.org/officeDocument/2006/relationships/slideLayout" Target="../slideLayouts/slideLayout109.xml"/><Relationship Id="rId60" Type="http://schemas.openxmlformats.org/officeDocument/2006/relationships/slideLayout" Target="../slideLayouts/slideLayout117.xml"/><Relationship Id="rId65" Type="http://schemas.openxmlformats.org/officeDocument/2006/relationships/slideLayout" Target="../slideLayouts/slideLayout122.xml"/><Relationship Id="rId73" Type="http://schemas.openxmlformats.org/officeDocument/2006/relationships/slideLayout" Target="../slideLayouts/slideLayout130.xml"/><Relationship Id="rId78" Type="http://schemas.openxmlformats.org/officeDocument/2006/relationships/slideLayout" Target="../slideLayouts/slideLayout135.xml"/><Relationship Id="rId81" Type="http://schemas.openxmlformats.org/officeDocument/2006/relationships/slideLayout" Target="../slideLayouts/slideLayout138.xml"/><Relationship Id="rId86" Type="http://schemas.openxmlformats.org/officeDocument/2006/relationships/slideLayout" Target="../slideLayouts/slideLayout143.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39" Type="http://schemas.openxmlformats.org/officeDocument/2006/relationships/slideLayout" Target="../slideLayouts/slideLayout96.xml"/><Relationship Id="rId34" Type="http://schemas.openxmlformats.org/officeDocument/2006/relationships/slideLayout" Target="../slideLayouts/slideLayout91.xml"/><Relationship Id="rId50" Type="http://schemas.openxmlformats.org/officeDocument/2006/relationships/slideLayout" Target="../slideLayouts/slideLayout107.xml"/><Relationship Id="rId55" Type="http://schemas.openxmlformats.org/officeDocument/2006/relationships/slideLayout" Target="../slideLayouts/slideLayout112.xml"/><Relationship Id="rId76" Type="http://schemas.openxmlformats.org/officeDocument/2006/relationships/slideLayout" Target="../slideLayouts/slideLayout133.xml"/><Relationship Id="rId7" Type="http://schemas.openxmlformats.org/officeDocument/2006/relationships/slideLayout" Target="../slideLayouts/slideLayout64.xml"/><Relationship Id="rId71" Type="http://schemas.openxmlformats.org/officeDocument/2006/relationships/slideLayout" Target="../slideLayouts/slideLayout128.xml"/><Relationship Id="rId2" Type="http://schemas.openxmlformats.org/officeDocument/2006/relationships/slideLayout" Target="../slideLayouts/slideLayout59.xml"/><Relationship Id="rId29" Type="http://schemas.openxmlformats.org/officeDocument/2006/relationships/slideLayout" Target="../slideLayouts/slideLayout86.xml"/><Relationship Id="rId24" Type="http://schemas.openxmlformats.org/officeDocument/2006/relationships/slideLayout" Target="../slideLayouts/slideLayout81.xml"/><Relationship Id="rId40" Type="http://schemas.openxmlformats.org/officeDocument/2006/relationships/slideLayout" Target="../slideLayouts/slideLayout97.xml"/><Relationship Id="rId45" Type="http://schemas.openxmlformats.org/officeDocument/2006/relationships/slideLayout" Target="../slideLayouts/slideLayout102.xml"/><Relationship Id="rId66" Type="http://schemas.openxmlformats.org/officeDocument/2006/relationships/slideLayout" Target="../slideLayouts/slideLayout123.xml"/><Relationship Id="rId87" Type="http://schemas.openxmlformats.org/officeDocument/2006/relationships/theme" Target="../theme/theme2.xml"/><Relationship Id="rId61" Type="http://schemas.openxmlformats.org/officeDocument/2006/relationships/slideLayout" Target="../slideLayouts/slideLayout118.xml"/><Relationship Id="rId82" Type="http://schemas.openxmlformats.org/officeDocument/2006/relationships/slideLayout" Target="../slideLayouts/slideLayout1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7338" y="231774"/>
            <a:ext cx="8569325" cy="1008064"/>
          </a:xfrm>
          <a:prstGeom prst="rect">
            <a:avLst/>
          </a:prstGeom>
        </p:spPr>
        <p:txBody>
          <a:bodyPr vert="horz" lIns="0" tIns="0" rIns="0" bIns="0" rtlCol="0" anchor="t">
            <a:noAutofit/>
          </a:bodyPr>
          <a:lstStyle/>
          <a:p>
            <a:r>
              <a:rPr lang="en-GB"/>
              <a:t>Click to add title</a:t>
            </a:r>
          </a:p>
        </p:txBody>
      </p:sp>
      <p:sp>
        <p:nvSpPr>
          <p:cNvPr id="3" name="Text Placeholder 2"/>
          <p:cNvSpPr>
            <a:spLocks noGrp="1"/>
          </p:cNvSpPr>
          <p:nvPr>
            <p:ph type="body" idx="1"/>
          </p:nvPr>
        </p:nvSpPr>
        <p:spPr>
          <a:xfrm>
            <a:off x="287338" y="1384301"/>
            <a:ext cx="8569324" cy="3240088"/>
          </a:xfrm>
          <a:prstGeom prst="rect">
            <a:avLst/>
          </a:prstGeom>
        </p:spPr>
        <p:txBody>
          <a:bodyPr vert="horz" lIns="0" tIns="0" rIns="0" bIns="0" rtlCol="0">
            <a:normAutofit/>
          </a:bodyPr>
          <a:lstStyle/>
          <a:p>
            <a:pPr lvl="0"/>
            <a:r>
              <a:rPr lang="en-US"/>
              <a:t>Level 1, </a:t>
            </a:r>
            <a:r>
              <a:rPr lang="en-US" err="1"/>
              <a:t>Tietoevry</a:t>
            </a:r>
            <a:r>
              <a:rPr lang="en-US"/>
              <a:t> sans light 11</a:t>
            </a:r>
          </a:p>
          <a:p>
            <a:pPr lvl="1"/>
            <a:r>
              <a:rPr lang="en-US"/>
              <a:t>Level 2, </a:t>
            </a:r>
            <a:r>
              <a:rPr lang="en-US" err="1"/>
              <a:t>Tietoevry</a:t>
            </a:r>
            <a:r>
              <a:rPr lang="en-US"/>
              <a:t> sans light 11</a:t>
            </a:r>
          </a:p>
          <a:p>
            <a:pPr lvl="2"/>
            <a:r>
              <a:rPr lang="en-US"/>
              <a:t>Level 3, </a:t>
            </a:r>
            <a:r>
              <a:rPr lang="en-US" err="1"/>
              <a:t>Tietoevry</a:t>
            </a:r>
            <a:r>
              <a:rPr lang="en-US"/>
              <a:t> sans light 11</a:t>
            </a:r>
          </a:p>
          <a:p>
            <a:pPr lvl="3"/>
            <a:r>
              <a:rPr lang="en-US"/>
              <a:t>Level 4, </a:t>
            </a:r>
            <a:r>
              <a:rPr lang="en-US" err="1"/>
              <a:t>Tietoevry</a:t>
            </a:r>
            <a:r>
              <a:rPr lang="en-US"/>
              <a:t> sans medium 11</a:t>
            </a:r>
          </a:p>
          <a:p>
            <a:pPr lvl="4"/>
            <a:r>
              <a:rPr lang="en-GB"/>
              <a:t>Level 5, </a:t>
            </a:r>
            <a:r>
              <a:rPr lang="en-GB" err="1"/>
              <a:t>Tietoevry</a:t>
            </a:r>
            <a:r>
              <a:rPr lang="en-GB"/>
              <a:t> sans medium 11 (Maroon colour)</a:t>
            </a:r>
          </a:p>
          <a:p>
            <a:pPr lvl="5"/>
            <a:r>
              <a:rPr lang="en-US"/>
              <a:t>Level 6, </a:t>
            </a:r>
            <a:r>
              <a:rPr lang="en-US" err="1"/>
              <a:t>Tietoevry</a:t>
            </a:r>
            <a:r>
              <a:rPr lang="en-US"/>
              <a:t> sans light 16 (Boardroom)</a:t>
            </a:r>
          </a:p>
          <a:p>
            <a:pPr lvl="6"/>
            <a:r>
              <a:rPr lang="en-US"/>
              <a:t>Level 7, </a:t>
            </a:r>
            <a:r>
              <a:rPr lang="en-US" err="1"/>
              <a:t>Tietoevry</a:t>
            </a:r>
            <a:r>
              <a:rPr lang="en-US"/>
              <a:t> sans light 20 (Classroom)</a:t>
            </a:r>
          </a:p>
          <a:p>
            <a:pPr lvl="7"/>
            <a:r>
              <a:rPr lang="en-US"/>
              <a:t>Level 8, </a:t>
            </a:r>
            <a:r>
              <a:rPr lang="en-US" err="1"/>
              <a:t>Tietoevry</a:t>
            </a:r>
            <a:r>
              <a:rPr lang="en-US"/>
              <a:t> sans light 24 (Ballroom)</a:t>
            </a:r>
          </a:p>
          <a:p>
            <a:pPr lvl="8"/>
            <a:r>
              <a:rPr lang="en-US"/>
              <a:t>Level 9,Tietoevry sans thin 36 (Infographics)</a:t>
            </a:r>
          </a:p>
          <a:p>
            <a:pPr lvl="8"/>
            <a:endParaRPr lang="en-GB"/>
          </a:p>
        </p:txBody>
      </p:sp>
      <p:sp>
        <p:nvSpPr>
          <p:cNvPr id="4" name="Date Placeholder 3"/>
          <p:cNvSpPr>
            <a:spLocks noGrp="1"/>
          </p:cNvSpPr>
          <p:nvPr>
            <p:ph type="dt" sz="half" idx="2"/>
          </p:nvPr>
        </p:nvSpPr>
        <p:spPr>
          <a:xfrm>
            <a:off x="6429054" y="4889414"/>
            <a:ext cx="2057400" cy="129382"/>
          </a:xfrm>
          <a:prstGeom prst="rect">
            <a:avLst/>
          </a:prstGeom>
        </p:spPr>
        <p:txBody>
          <a:bodyPr vert="horz" lIns="0" tIns="0" rIns="0" bIns="0" rtlCol="0" anchor="ctr"/>
          <a:lstStyle>
            <a:lvl1pPr algn="r">
              <a:defRPr sz="700">
                <a:solidFill>
                  <a:srgbClr val="BEBEBE"/>
                </a:solidFill>
              </a:defRPr>
            </a:lvl1pPr>
          </a:lstStyle>
          <a:p>
            <a:r>
              <a:rPr lang="en-US"/>
              <a:t>December 14, 2021</a:t>
            </a:r>
            <a:endParaRPr lang="en-GB"/>
          </a:p>
        </p:txBody>
      </p:sp>
      <p:sp>
        <p:nvSpPr>
          <p:cNvPr id="5" name="Footer Placeholder 4"/>
          <p:cNvSpPr>
            <a:spLocks noGrp="1"/>
          </p:cNvSpPr>
          <p:nvPr>
            <p:ph type="ftr" sz="quarter" idx="3"/>
          </p:nvPr>
        </p:nvSpPr>
        <p:spPr>
          <a:xfrm>
            <a:off x="1030621" y="4889414"/>
            <a:ext cx="513396" cy="129382"/>
          </a:xfrm>
          <a:prstGeom prst="rect">
            <a:avLst/>
          </a:prstGeom>
        </p:spPr>
        <p:txBody>
          <a:bodyPr vert="horz" wrap="none" lIns="0" tIns="0" rIns="0" bIns="0" rtlCol="0" anchor="ctr"/>
          <a:lstStyle>
            <a:lvl1pPr algn="l">
              <a:defRPr sz="700">
                <a:solidFill>
                  <a:srgbClr val="BEBEBE"/>
                </a:solidFill>
              </a:defRPr>
            </a:lvl1pPr>
          </a:lstStyle>
          <a:p>
            <a:r>
              <a:rPr lang="en-GB"/>
              <a:t>Public</a:t>
            </a:r>
          </a:p>
        </p:txBody>
      </p:sp>
      <p:sp>
        <p:nvSpPr>
          <p:cNvPr id="6" name="Slide Number Placeholder 5"/>
          <p:cNvSpPr>
            <a:spLocks noGrp="1"/>
          </p:cNvSpPr>
          <p:nvPr>
            <p:ph type="sldNum" sz="quarter" idx="4"/>
          </p:nvPr>
        </p:nvSpPr>
        <p:spPr>
          <a:xfrm>
            <a:off x="8532687" y="4889414"/>
            <a:ext cx="316567" cy="129382"/>
          </a:xfrm>
          <a:prstGeom prst="rect">
            <a:avLst/>
          </a:prstGeom>
        </p:spPr>
        <p:txBody>
          <a:bodyPr vert="horz" lIns="0" tIns="0" rIns="0" bIns="0" rtlCol="0" anchor="ctr"/>
          <a:lstStyle>
            <a:lvl1pPr algn="r">
              <a:defRPr sz="700">
                <a:solidFill>
                  <a:srgbClr val="BEBEBE"/>
                </a:solidFill>
              </a:defRPr>
            </a:lvl1pPr>
          </a:lstStyle>
          <a:p>
            <a:fld id="{61E25E67-CBB9-434B-BBF7-0A5E970272B8}" type="slidenum">
              <a:rPr lang="en-GB" smtClean="0"/>
              <a:pPr/>
              <a:t>‹#›</a:t>
            </a:fld>
            <a:endParaRPr lang="en-GB"/>
          </a:p>
        </p:txBody>
      </p:sp>
      <p:grpSp>
        <p:nvGrpSpPr>
          <p:cNvPr id="21" name="Graphic 19">
            <a:extLst>
              <a:ext uri="{FF2B5EF4-FFF2-40B4-BE49-F238E27FC236}">
                <a16:creationId xmlns:a16="http://schemas.microsoft.com/office/drawing/2014/main" id="{25FB6CBA-568C-4561-9F8B-63353D60C4F8}"/>
              </a:ext>
              <a:ext uri="{C183D7F6-B498-43B3-948B-1728B52AA6E4}">
                <adec:decorative xmlns:adec="http://schemas.microsoft.com/office/drawing/2017/decorative" val="1"/>
              </a:ext>
            </a:extLst>
          </p:cNvPr>
          <p:cNvGrpSpPr/>
          <p:nvPr userDrawn="1"/>
        </p:nvGrpSpPr>
        <p:grpSpPr>
          <a:xfrm>
            <a:off x="294595" y="4913727"/>
            <a:ext cx="487916" cy="81562"/>
            <a:chOff x="301852" y="4913727"/>
            <a:chExt cx="487916" cy="81562"/>
          </a:xfrm>
          <a:solidFill>
            <a:srgbClr val="BEBEBE"/>
          </a:solidFill>
        </p:grpSpPr>
        <p:sp>
          <p:nvSpPr>
            <p:cNvPr id="22" name="Freeform: Shape 21">
              <a:extLst>
                <a:ext uri="{FF2B5EF4-FFF2-40B4-BE49-F238E27FC236}">
                  <a16:creationId xmlns:a16="http://schemas.microsoft.com/office/drawing/2014/main" id="{CD5553F2-FBCD-4BC0-89B1-C3C6B071A465}"/>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A6E97CA0-2B3D-4EC7-8814-4B1885DAA8A1}"/>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1436BE29-9A5E-4924-96C1-C8FD6399636D}"/>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B4302BD2-1721-4C2B-918F-37EDB2DA213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4AA81E65-F43B-4507-962E-4E125887B53C}"/>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D8C82DF7-08D7-4B3C-A2EE-3F151BD3E0D2}"/>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5E78D303-7B1B-4CA5-98B1-5150A7C5556C}"/>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945B777B-422A-42E1-9FEF-493C5441CEB7}"/>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F0D0337E-6257-43B6-8A33-5D5B00F11F62}"/>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DBCDA05F-0DFB-434E-8D63-F21AC9981CFC}"/>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261AAF30-1E5F-4CD3-9063-4CD80BA1F755}"/>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1A0A60F8-03A2-4F61-B78E-3B95B56313E6}"/>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2BAFDD46-3F79-4ABA-99B9-5B4F6A10C616}"/>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761AE0C9-4144-43F9-A524-8675A64D4BEF}"/>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3CCFBA73-1C05-4642-8FD7-EC0C2827D718}"/>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AB432E7C-57D1-4945-8842-A6509C2261F7}"/>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836BA895-901A-4EA1-839D-68CDC919D650}"/>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9773566D-F5D6-45EA-8088-C1671AE93497}"/>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73E19993-6F5D-408F-A761-CFB189BD3ED2}"/>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2609AB2E-EE1C-4E2C-93C7-D22EF0230ADD}"/>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11" name="xxLanguageTextBox">
            <a:extLst>
              <a:ext uri="{FF2B5EF4-FFF2-40B4-BE49-F238E27FC236}">
                <a16:creationId xmlns:a16="http://schemas.microsoft.com/office/drawing/2014/main" id="{58F81A98-8A90-4939-8305-1BD77D15340D}"/>
              </a:ext>
            </a:extLst>
          </p:cNvPr>
          <p:cNvSpPr/>
          <p:nvPr userDrawn="1">
            <p:custDataLst>
              <p:tags r:id="rId59"/>
            </p:custDataLst>
          </p:nvPr>
        </p:nvSpPr>
        <p:spPr>
          <a:xfrm>
            <a:off x="0" y="0"/>
            <a:ext cx="12700" cy="127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xxLanguageTextBox">
            <a:extLst>
              <a:ext uri="{FF2B5EF4-FFF2-40B4-BE49-F238E27FC236}">
                <a16:creationId xmlns:a16="http://schemas.microsoft.com/office/drawing/2014/main" id="{0BA9C109-60A0-4CD7-8604-CA1350B8399E}"/>
              </a:ext>
            </a:extLst>
          </p:cNvPr>
          <p:cNvSpPr/>
          <p:nvPr userDrawn="1">
            <p:custDataLst>
              <p:tags r:id="rId60"/>
            </p:custDataLst>
          </p:nvPr>
        </p:nvSpPr>
        <p:spPr>
          <a:xfrm>
            <a:off x="0" y="0"/>
            <a:ext cx="12700" cy="12700"/>
          </a:xfrm>
          <a:prstGeom prst="rect">
            <a:avLst/>
          </a:prstGeom>
          <a:noFill/>
          <a:ln>
            <a:noFill/>
          </a:ln>
          <a:extLst>
            <a:ext uri="{909E8E84-426E-40DD-AFC4-6F175D3DCCD1}">
              <a14:hiddenFill xmlns:a14="http://schemas.microsoft.com/office/drawing/2010/main">
                <a:solidFill>
                  <a:schemeClr val="tx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xxLanguageTextBox">
            <a:extLst>
              <a:ext uri="{FF2B5EF4-FFF2-40B4-BE49-F238E27FC236}">
                <a16:creationId xmlns:a16="http://schemas.microsoft.com/office/drawing/2014/main" id="{E3424136-D07B-4809-A0D0-DF64A4998C65}"/>
              </a:ext>
            </a:extLst>
          </p:cNvPr>
          <p:cNvSpPr/>
          <p:nvPr userDrawn="1">
            <p:custDataLst>
              <p:tags r:id="rId61"/>
            </p:custDataLst>
          </p:nvPr>
        </p:nvSpPr>
        <p:spPr>
          <a:xfrm>
            <a:off x="0" y="0"/>
            <a:ext cx="12700" cy="12700"/>
          </a:xfrm>
          <a:prstGeom prst="rect">
            <a:avLst/>
          </a:prstGeom>
          <a:noFill/>
          <a:ln>
            <a:noFill/>
          </a:ln>
          <a:extLst>
            <a:ext uri="{909E8E84-426E-40DD-AFC4-6F175D3DCCD1}">
              <a14:hiddenFill xmlns:a14="http://schemas.microsoft.com/office/drawing/2010/main">
                <a:solidFill>
                  <a:schemeClr val="tx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xxLanguageTextBox">
            <a:extLst>
              <a:ext uri="{FF2B5EF4-FFF2-40B4-BE49-F238E27FC236}">
                <a16:creationId xmlns:a16="http://schemas.microsoft.com/office/drawing/2014/main" id="{44890CA2-8BA5-4DAF-A661-773C108C9506}"/>
              </a:ext>
            </a:extLst>
          </p:cNvPr>
          <p:cNvSpPr/>
          <p:nvPr userDrawn="1">
            <p:custDataLst>
              <p:tags r:id="rId62"/>
            </p:custDataLst>
          </p:nvPr>
        </p:nvSpPr>
        <p:spPr>
          <a:xfrm>
            <a:off x="0" y="0"/>
            <a:ext cx="12700" cy="12700"/>
          </a:xfrm>
          <a:prstGeom prst="rect">
            <a:avLst/>
          </a:prstGeom>
          <a:noFill/>
          <a:ln>
            <a:noFill/>
          </a:ln>
          <a:extLst>
            <a:ext uri="{909E8E84-426E-40DD-AFC4-6F175D3DCCD1}">
              <a14:hiddenFill xmlns:a14="http://schemas.microsoft.com/office/drawing/2010/main">
                <a:solidFill>
                  <a:schemeClr val="tx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xxLanguageTextBox">
            <a:extLst>
              <a:ext uri="{FF2B5EF4-FFF2-40B4-BE49-F238E27FC236}">
                <a16:creationId xmlns:a16="http://schemas.microsoft.com/office/drawing/2014/main" id="{E61FCD24-C515-4CE0-8F76-ED33AB0DF48C}"/>
              </a:ext>
            </a:extLst>
          </p:cNvPr>
          <p:cNvSpPr/>
          <p:nvPr userDrawn="1">
            <p:custDataLst>
              <p:tags r:id="rId63"/>
            </p:custDataLst>
          </p:nvPr>
        </p:nvSpPr>
        <p:spPr>
          <a:xfrm>
            <a:off x="0" y="0"/>
            <a:ext cx="12700" cy="12700"/>
          </a:xfrm>
          <a:prstGeom prst="rect">
            <a:avLst/>
          </a:prstGeom>
          <a:noFill/>
          <a:ln>
            <a:noFill/>
          </a:ln>
          <a:extLst>
            <a:ext uri="{909E8E84-426E-40DD-AFC4-6F175D3DCCD1}">
              <a14:hiddenFill xmlns:a14="http://schemas.microsoft.com/office/drawing/2010/main">
                <a:solidFill>
                  <a:schemeClr val="tx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51892878"/>
      </p:ext>
    </p:extLst>
  </p:cSld>
  <p:clrMap bg1="lt1" tx1="dk1" bg2="lt2" tx2="dk2" accent1="accent1" accent2="accent2" accent3="accent3" accent4="accent4" accent5="accent5" accent6="accent6" hlink="hlink" folHlink="folHlink"/>
  <p:sldLayoutIdLst>
    <p:sldLayoutId id="2147483661" r:id="rId1"/>
    <p:sldLayoutId id="2147483677" r:id="rId2"/>
    <p:sldLayoutId id="2147483679" r:id="rId3"/>
    <p:sldLayoutId id="2147483678" r:id="rId4"/>
    <p:sldLayoutId id="2147483700" r:id="rId5"/>
    <p:sldLayoutId id="2147483701" r:id="rId6"/>
    <p:sldLayoutId id="2147483702" r:id="rId7"/>
    <p:sldLayoutId id="2147483682" r:id="rId8"/>
    <p:sldLayoutId id="2147483680" r:id="rId9"/>
    <p:sldLayoutId id="2147483724" r:id="rId10"/>
    <p:sldLayoutId id="2147483725" r:id="rId11"/>
    <p:sldLayoutId id="2147483683" r:id="rId12"/>
    <p:sldLayoutId id="2147483684" r:id="rId13"/>
    <p:sldLayoutId id="2147483686" r:id="rId14"/>
    <p:sldLayoutId id="2147483685" r:id="rId15"/>
    <p:sldLayoutId id="2147483687" r:id="rId16"/>
    <p:sldLayoutId id="2147483688" r:id="rId17"/>
    <p:sldLayoutId id="2147483727" r:id="rId18"/>
    <p:sldLayoutId id="2147483691" r:id="rId19"/>
    <p:sldLayoutId id="2147483730" r:id="rId20"/>
    <p:sldLayoutId id="2147483721" r:id="rId21"/>
    <p:sldLayoutId id="2147483692" r:id="rId22"/>
    <p:sldLayoutId id="2147483731" r:id="rId23"/>
    <p:sldLayoutId id="2147483732" r:id="rId24"/>
    <p:sldLayoutId id="2147483717" r:id="rId25"/>
    <p:sldLayoutId id="2147483733" r:id="rId26"/>
    <p:sldLayoutId id="2147483723" r:id="rId27"/>
    <p:sldLayoutId id="2147483722" r:id="rId28"/>
    <p:sldLayoutId id="2147483734" r:id="rId29"/>
    <p:sldLayoutId id="2147483735" r:id="rId30"/>
    <p:sldLayoutId id="2147483737" r:id="rId31"/>
    <p:sldLayoutId id="2147483738" r:id="rId32"/>
    <p:sldLayoutId id="2147483708" r:id="rId33"/>
    <p:sldLayoutId id="2147483719" r:id="rId34"/>
    <p:sldLayoutId id="2147483673" r:id="rId35"/>
    <p:sldLayoutId id="2147483674" r:id="rId36"/>
    <p:sldLayoutId id="2147483675" r:id="rId37"/>
    <p:sldLayoutId id="2147483676" r:id="rId38"/>
    <p:sldLayoutId id="2147483711" r:id="rId39"/>
    <p:sldLayoutId id="2147483710" r:id="rId40"/>
    <p:sldLayoutId id="2147483712" r:id="rId41"/>
    <p:sldLayoutId id="2147483713" r:id="rId42"/>
    <p:sldLayoutId id="2147483714" r:id="rId43"/>
    <p:sldLayoutId id="2147483739" r:id="rId44"/>
    <p:sldLayoutId id="2147483697" r:id="rId45"/>
    <p:sldLayoutId id="2147483694" r:id="rId46"/>
    <p:sldLayoutId id="2147483740" r:id="rId47"/>
    <p:sldLayoutId id="2147483709" r:id="rId48"/>
    <p:sldLayoutId id="2147483698" r:id="rId49"/>
    <p:sldLayoutId id="2147483699" r:id="rId50"/>
    <p:sldLayoutId id="2147483706" r:id="rId51"/>
    <p:sldLayoutId id="2147483703" r:id="rId52"/>
    <p:sldLayoutId id="2147483704" r:id="rId53"/>
    <p:sldLayoutId id="2147483705" r:id="rId54"/>
    <p:sldLayoutId id="2147483728" r:id="rId55"/>
    <p:sldLayoutId id="2147483729" r:id="rId56"/>
    <p:sldLayoutId id="2147483741" r:id="rId57"/>
  </p:sldLayoutIdLst>
  <p:hf hdr="0" dt="0"/>
  <p:txStyles>
    <p:titleStyle>
      <a:lvl1pPr algn="l" defTabSz="6858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171450" indent="-171450" algn="l" defTabSz="685800" rtl="0" eaLnBrk="1" latinLnBrk="0" hangingPunct="1">
        <a:lnSpc>
          <a:spcPct val="100000"/>
        </a:lnSpc>
        <a:spcBef>
          <a:spcPts val="0"/>
        </a:spcBef>
        <a:spcAft>
          <a:spcPts val="300"/>
        </a:spcAft>
        <a:buFont typeface="Arial" panose="020B0604020202020204" pitchFamily="34" charset="0"/>
        <a:buChar char="•"/>
        <a:defRPr sz="1100" kern="1200">
          <a:solidFill>
            <a:schemeClr val="tx1"/>
          </a:solidFill>
          <a:latin typeface="+mn-lt"/>
          <a:ea typeface="+mn-ea"/>
          <a:cs typeface="+mn-cs"/>
        </a:defRPr>
      </a:lvl1pPr>
      <a:lvl2pPr marL="345600" indent="-172800" algn="l" defTabSz="685800" rtl="0" eaLnBrk="1" latinLnBrk="0" hangingPunct="1">
        <a:lnSpc>
          <a:spcPct val="100000"/>
        </a:lnSpc>
        <a:spcBef>
          <a:spcPts val="0"/>
        </a:spcBef>
        <a:spcAft>
          <a:spcPts val="300"/>
        </a:spcAft>
        <a:buFont typeface="Arial" panose="020B0604020202020204" pitchFamily="34" charset="0"/>
        <a:buChar char="–"/>
        <a:defRPr sz="1100" kern="1200">
          <a:solidFill>
            <a:schemeClr val="tx1"/>
          </a:solidFill>
          <a:latin typeface="+mn-lt"/>
          <a:ea typeface="+mn-ea"/>
          <a:cs typeface="+mn-cs"/>
        </a:defRPr>
      </a:lvl2pPr>
      <a:lvl3pPr marL="518400" indent="-172800" algn="l" defTabSz="685800" rtl="0" eaLnBrk="1" latinLnBrk="0" hangingPunct="1">
        <a:lnSpc>
          <a:spcPct val="100000"/>
        </a:lnSpc>
        <a:spcBef>
          <a:spcPts val="0"/>
        </a:spcBef>
        <a:spcAft>
          <a:spcPts val="300"/>
        </a:spcAft>
        <a:buFont typeface="Wingdings" panose="05000000000000000000" pitchFamily="2" charset="2"/>
        <a:buChar char="§"/>
        <a:defRPr sz="1100" kern="1200">
          <a:solidFill>
            <a:schemeClr val="tx1"/>
          </a:solidFill>
          <a:latin typeface="+mn-lt"/>
          <a:ea typeface="+mn-ea"/>
          <a:cs typeface="+mn-cs"/>
        </a:defRPr>
      </a:lvl3pPr>
      <a:lvl4pPr marL="0" indent="0" algn="l" defTabSz="685800" rtl="0" eaLnBrk="1" latinLnBrk="0" hangingPunct="1">
        <a:lnSpc>
          <a:spcPct val="100000"/>
        </a:lnSpc>
        <a:spcBef>
          <a:spcPts val="0"/>
        </a:spcBef>
        <a:spcAft>
          <a:spcPts val="300"/>
        </a:spcAft>
        <a:buFont typeface="Roboto" panose="02000000000000000000" pitchFamily="2" charset="0"/>
        <a:buChar char="​"/>
        <a:defRPr sz="1100" kern="1200">
          <a:solidFill>
            <a:schemeClr val="tx1"/>
          </a:solidFill>
          <a:latin typeface="Tietoevry Sans 1 Medium" pitchFamily="2" charset="0"/>
          <a:ea typeface="+mn-ea"/>
          <a:cs typeface="+mn-cs"/>
        </a:defRPr>
      </a:lvl4pPr>
      <a:lvl5pPr marL="0" indent="0" algn="l" defTabSz="685800" rtl="0" eaLnBrk="1" latinLnBrk="0" hangingPunct="1">
        <a:lnSpc>
          <a:spcPct val="100000"/>
        </a:lnSpc>
        <a:spcBef>
          <a:spcPts val="0"/>
        </a:spcBef>
        <a:spcAft>
          <a:spcPts val="300"/>
        </a:spcAft>
        <a:buFont typeface="Roboto" panose="02000000000000000000" pitchFamily="2" charset="0"/>
        <a:buChar char="​"/>
        <a:defRPr sz="1100" kern="1200">
          <a:solidFill>
            <a:srgbClr val="64302F"/>
          </a:solidFill>
          <a:latin typeface="Tietoevry Sans 1 Medium" pitchFamily="2" charset="0"/>
          <a:ea typeface="+mn-ea"/>
          <a:cs typeface="+mn-cs"/>
        </a:defRPr>
      </a:lvl5pPr>
      <a:lvl6pPr marL="0" indent="0" algn="l" defTabSz="685800" rtl="0" eaLnBrk="1" latinLnBrk="0" hangingPunct="1">
        <a:lnSpc>
          <a:spcPct val="100000"/>
        </a:lnSpc>
        <a:spcBef>
          <a:spcPts val="0"/>
        </a:spcBef>
        <a:spcAft>
          <a:spcPts val="300"/>
        </a:spcAft>
        <a:buFont typeface="Roboto" panose="02000000000000000000" pitchFamily="2" charset="0"/>
        <a:buChar char="​"/>
        <a:defRPr sz="1600" kern="1200">
          <a:solidFill>
            <a:schemeClr val="tx1"/>
          </a:solidFill>
          <a:latin typeface="+mn-lt"/>
          <a:ea typeface="+mn-ea"/>
          <a:cs typeface="+mn-cs"/>
        </a:defRPr>
      </a:lvl6pPr>
      <a:lvl7pPr marL="0" indent="0" algn="l" defTabSz="685800" rtl="0" eaLnBrk="1" latinLnBrk="0" hangingPunct="1">
        <a:lnSpc>
          <a:spcPct val="100000"/>
        </a:lnSpc>
        <a:spcBef>
          <a:spcPts val="0"/>
        </a:spcBef>
        <a:spcAft>
          <a:spcPts val="300"/>
        </a:spcAft>
        <a:buFont typeface="Roboto" panose="02000000000000000000" pitchFamily="2" charset="0"/>
        <a:buChar char="​"/>
        <a:defRPr sz="2000" kern="1200">
          <a:solidFill>
            <a:schemeClr val="tx1"/>
          </a:solidFill>
          <a:latin typeface="+mn-lt"/>
          <a:ea typeface="+mn-ea"/>
          <a:cs typeface="+mn-cs"/>
        </a:defRPr>
      </a:lvl7pPr>
      <a:lvl8pPr marL="0" indent="0" algn="l" defTabSz="685800" rtl="0" eaLnBrk="1" latinLnBrk="0" hangingPunct="1">
        <a:lnSpc>
          <a:spcPct val="100000"/>
        </a:lnSpc>
        <a:spcBef>
          <a:spcPts val="0"/>
        </a:spcBef>
        <a:spcAft>
          <a:spcPts val="300"/>
        </a:spcAft>
        <a:buFont typeface="Roboto" panose="02000000000000000000" pitchFamily="2" charset="0"/>
        <a:buChar char="​"/>
        <a:defRPr sz="2400" kern="1200">
          <a:solidFill>
            <a:schemeClr val="tx1"/>
          </a:solidFill>
          <a:latin typeface="+mn-lt"/>
          <a:ea typeface="+mn-ea"/>
          <a:cs typeface="+mn-cs"/>
        </a:defRPr>
      </a:lvl8pPr>
      <a:lvl9pPr marL="0" indent="0" algn="l" defTabSz="685800" rtl="0" eaLnBrk="1" latinLnBrk="0" hangingPunct="1">
        <a:lnSpc>
          <a:spcPct val="100000"/>
        </a:lnSpc>
        <a:spcBef>
          <a:spcPts val="0"/>
        </a:spcBef>
        <a:spcAft>
          <a:spcPts val="300"/>
        </a:spcAft>
        <a:buFont typeface="Roboto" panose="02000000000000000000" pitchFamily="2" charset="0"/>
        <a:buChar char="​"/>
        <a:defRPr sz="3600" kern="1200">
          <a:solidFill>
            <a:schemeClr val="tx1"/>
          </a:solidFill>
          <a:latin typeface="Tietoevry Sans 1 Thin" pitchFamily="2" charset="0"/>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579" userDrawn="1">
          <p15:clr>
            <a:srgbClr val="F26B43"/>
          </p15:clr>
        </p15:guide>
        <p15:guide id="2" orient="horz" pos="146" userDrawn="1">
          <p15:clr>
            <a:srgbClr val="F26B43"/>
          </p15:clr>
        </p15:guide>
        <p15:guide id="3" pos="181" userDrawn="1">
          <p15:clr>
            <a:srgbClr val="F26B43"/>
          </p15:clr>
        </p15:guide>
        <p15:guide id="4" orient="horz" pos="872" userDrawn="1">
          <p15:clr>
            <a:srgbClr val="F26B43"/>
          </p15:clr>
        </p15:guide>
        <p15:guide id="5" orient="horz" pos="2913" userDrawn="1">
          <p15:clr>
            <a:srgbClr val="F26B43"/>
          </p15:clr>
        </p15:guide>
        <p15:guide id="7" orient="horz" pos="78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7338" y="231774"/>
            <a:ext cx="8569325" cy="1008064"/>
          </a:xfrm>
          <a:prstGeom prst="rect">
            <a:avLst/>
          </a:prstGeom>
        </p:spPr>
        <p:txBody>
          <a:bodyPr vert="horz" lIns="0" tIns="0" rIns="0" bIns="0" rtlCol="0" anchor="t">
            <a:noAutofit/>
          </a:bodyPr>
          <a:lstStyle/>
          <a:p>
            <a:r>
              <a:rPr lang="en-US"/>
              <a:t>Click to add title</a:t>
            </a:r>
          </a:p>
        </p:txBody>
      </p:sp>
      <p:sp>
        <p:nvSpPr>
          <p:cNvPr id="3" name="Text Placeholder 2"/>
          <p:cNvSpPr>
            <a:spLocks noGrp="1"/>
          </p:cNvSpPr>
          <p:nvPr>
            <p:ph type="body" idx="1"/>
          </p:nvPr>
        </p:nvSpPr>
        <p:spPr>
          <a:xfrm>
            <a:off x="287338" y="1384301"/>
            <a:ext cx="8569324" cy="3240088"/>
          </a:xfrm>
          <a:prstGeom prst="rect">
            <a:avLst/>
          </a:prstGeom>
        </p:spPr>
        <p:txBody>
          <a:bodyPr vert="horz" lIns="0" tIns="0" rIns="0" bIns="0" rtlCol="0">
            <a:normAutofit/>
          </a:body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429054" y="4889414"/>
            <a:ext cx="2057400" cy="129382"/>
          </a:xfrm>
          <a:prstGeom prst="rect">
            <a:avLst/>
          </a:prstGeom>
        </p:spPr>
        <p:txBody>
          <a:bodyPr vert="horz" lIns="0" tIns="0" rIns="0" bIns="0" rtlCol="0" anchor="ctr"/>
          <a:lstStyle>
            <a:lvl1pPr algn="r">
              <a:defRPr sz="700">
                <a:solidFill>
                  <a:srgbClr val="BEBEBE"/>
                </a:solidFill>
              </a:defRPr>
            </a:lvl1pPr>
          </a:lstStyle>
          <a:p>
            <a:r>
              <a:rPr lang="en-US"/>
              <a:t>December 14, 2021</a:t>
            </a:r>
          </a:p>
        </p:txBody>
      </p:sp>
      <p:sp>
        <p:nvSpPr>
          <p:cNvPr id="5" name="Footer Placeholder 4"/>
          <p:cNvSpPr>
            <a:spLocks noGrp="1"/>
          </p:cNvSpPr>
          <p:nvPr>
            <p:ph type="ftr" sz="quarter" idx="3"/>
          </p:nvPr>
        </p:nvSpPr>
        <p:spPr>
          <a:xfrm>
            <a:off x="1030621" y="4889414"/>
            <a:ext cx="513396" cy="129382"/>
          </a:xfrm>
          <a:prstGeom prst="rect">
            <a:avLst/>
          </a:prstGeom>
        </p:spPr>
        <p:txBody>
          <a:bodyPr vert="horz" wrap="none" lIns="0" tIns="0" rIns="0" bIns="0" rtlCol="0" anchor="ctr"/>
          <a:lstStyle>
            <a:lvl1pPr algn="l">
              <a:defRPr sz="700">
                <a:solidFill>
                  <a:srgbClr val="BEBEBE"/>
                </a:solidFill>
              </a:defRPr>
            </a:lvl1pPr>
          </a:lstStyle>
          <a:p>
            <a:r>
              <a:rPr lang="en-US"/>
              <a:t>Confidential</a:t>
            </a:r>
          </a:p>
        </p:txBody>
      </p:sp>
      <p:sp>
        <p:nvSpPr>
          <p:cNvPr id="6" name="Slide Number Placeholder 5"/>
          <p:cNvSpPr>
            <a:spLocks noGrp="1"/>
          </p:cNvSpPr>
          <p:nvPr>
            <p:ph type="sldNum" sz="quarter" idx="4"/>
          </p:nvPr>
        </p:nvSpPr>
        <p:spPr>
          <a:xfrm>
            <a:off x="8532687" y="4889414"/>
            <a:ext cx="316567" cy="129382"/>
          </a:xfrm>
          <a:prstGeom prst="rect">
            <a:avLst/>
          </a:prstGeom>
        </p:spPr>
        <p:txBody>
          <a:bodyPr vert="horz" lIns="0" tIns="0" rIns="0" bIns="0" rtlCol="0" anchor="ctr"/>
          <a:lstStyle>
            <a:lvl1pPr algn="r">
              <a:defRPr sz="700">
                <a:solidFill>
                  <a:srgbClr val="BEBEBE"/>
                </a:solidFill>
              </a:defRPr>
            </a:lvl1pPr>
          </a:lstStyle>
          <a:p>
            <a:fld id="{61E25E67-CBB9-434B-BBF7-0A5E970272B8}" type="slidenum">
              <a:rPr lang="en-US" smtClean="0"/>
              <a:pPr/>
              <a:t>‹#›</a:t>
            </a:fld>
            <a:endParaRPr lang="en-US"/>
          </a:p>
        </p:txBody>
      </p:sp>
      <p:grpSp>
        <p:nvGrpSpPr>
          <p:cNvPr id="21" name="Graphic 19">
            <a:extLst>
              <a:ext uri="{FF2B5EF4-FFF2-40B4-BE49-F238E27FC236}">
                <a16:creationId xmlns:a16="http://schemas.microsoft.com/office/drawing/2014/main" id="{25FB6CBA-568C-4561-9F8B-63353D60C4F8}"/>
              </a:ext>
            </a:extLst>
          </p:cNvPr>
          <p:cNvGrpSpPr/>
          <p:nvPr/>
        </p:nvGrpSpPr>
        <p:grpSpPr>
          <a:xfrm>
            <a:off x="294595" y="4913727"/>
            <a:ext cx="487916" cy="81562"/>
            <a:chOff x="301852" y="4913727"/>
            <a:chExt cx="487916" cy="81562"/>
          </a:xfrm>
          <a:solidFill>
            <a:srgbClr val="BEBEBE"/>
          </a:solidFill>
        </p:grpSpPr>
        <p:sp>
          <p:nvSpPr>
            <p:cNvPr id="22" name="Freeform: Shape 21">
              <a:extLst>
                <a:ext uri="{FF2B5EF4-FFF2-40B4-BE49-F238E27FC236}">
                  <a16:creationId xmlns:a16="http://schemas.microsoft.com/office/drawing/2014/main" id="{CD5553F2-FBCD-4BC0-89B1-C3C6B071A465}"/>
                </a:ext>
              </a:extLst>
            </p:cNvPr>
            <p:cNvSpPr/>
            <p:nvPr/>
          </p:nvSpPr>
          <p:spPr>
            <a:xfrm>
              <a:off x="301852" y="4913727"/>
              <a:ext cx="47015" cy="47015"/>
            </a:xfrm>
            <a:custGeom>
              <a:avLst/>
              <a:gdLst>
                <a:gd name="connsiteX0" fmla="*/ 47016 w 47015"/>
                <a:gd name="connsiteY0" fmla="*/ 23532 h 47015"/>
                <a:gd name="connsiteX1" fmla="*/ 47016 w 47015"/>
                <a:gd name="connsiteY1" fmla="*/ 11742 h 47015"/>
                <a:gd name="connsiteX2" fmla="*/ 47016 w 47015"/>
                <a:gd name="connsiteY2" fmla="*/ 0 h 47015"/>
                <a:gd name="connsiteX3" fmla="*/ 35274 w 47015"/>
                <a:gd name="connsiteY3" fmla="*/ 0 h 47015"/>
                <a:gd name="connsiteX4" fmla="*/ 23532 w 47015"/>
                <a:gd name="connsiteY4" fmla="*/ 0 h 47015"/>
                <a:gd name="connsiteX5" fmla="*/ 23532 w 47015"/>
                <a:gd name="connsiteY5" fmla="*/ 11742 h 47015"/>
                <a:gd name="connsiteX6" fmla="*/ 11742 w 47015"/>
                <a:gd name="connsiteY6" fmla="*/ 11742 h 47015"/>
                <a:gd name="connsiteX7" fmla="*/ 11742 w 47015"/>
                <a:gd name="connsiteY7" fmla="*/ 23532 h 47015"/>
                <a:gd name="connsiteX8" fmla="*/ 0 w 47015"/>
                <a:gd name="connsiteY8" fmla="*/ 23532 h 47015"/>
                <a:gd name="connsiteX9" fmla="*/ 0 w 47015"/>
                <a:gd name="connsiteY9" fmla="*/ 35274 h 47015"/>
                <a:gd name="connsiteX10" fmla="*/ 0 w 47015"/>
                <a:gd name="connsiteY10" fmla="*/ 47016 h 47015"/>
                <a:gd name="connsiteX11" fmla="*/ 11742 w 47015"/>
                <a:gd name="connsiteY11" fmla="*/ 47016 h 47015"/>
                <a:gd name="connsiteX12" fmla="*/ 23532 w 47015"/>
                <a:gd name="connsiteY12" fmla="*/ 47016 h 47015"/>
                <a:gd name="connsiteX13" fmla="*/ 23532 w 47015"/>
                <a:gd name="connsiteY13" fmla="*/ 35274 h 47015"/>
                <a:gd name="connsiteX14" fmla="*/ 23532 w 47015"/>
                <a:gd name="connsiteY14" fmla="*/ 23532 h 47015"/>
                <a:gd name="connsiteX15" fmla="*/ 35274 w 47015"/>
                <a:gd name="connsiteY15" fmla="*/ 23532 h 47015"/>
                <a:gd name="connsiteX16" fmla="*/ 47016 w 47015"/>
                <a:gd name="connsiteY16" fmla="*/ 2353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015" h="47015">
                  <a:moveTo>
                    <a:pt x="47016" y="23532"/>
                  </a:moveTo>
                  <a:lnTo>
                    <a:pt x="47016" y="11742"/>
                  </a:lnTo>
                  <a:lnTo>
                    <a:pt x="47016" y="0"/>
                  </a:lnTo>
                  <a:lnTo>
                    <a:pt x="35274" y="0"/>
                  </a:lnTo>
                  <a:lnTo>
                    <a:pt x="23532" y="0"/>
                  </a:lnTo>
                  <a:lnTo>
                    <a:pt x="23532" y="11742"/>
                  </a:lnTo>
                  <a:lnTo>
                    <a:pt x="11742" y="11742"/>
                  </a:lnTo>
                  <a:lnTo>
                    <a:pt x="11742" y="23532"/>
                  </a:lnTo>
                  <a:lnTo>
                    <a:pt x="0" y="23532"/>
                  </a:lnTo>
                  <a:lnTo>
                    <a:pt x="0" y="35274"/>
                  </a:lnTo>
                  <a:lnTo>
                    <a:pt x="0" y="47016"/>
                  </a:lnTo>
                  <a:lnTo>
                    <a:pt x="11742" y="47016"/>
                  </a:lnTo>
                  <a:lnTo>
                    <a:pt x="23532" y="47016"/>
                  </a:lnTo>
                  <a:lnTo>
                    <a:pt x="23532" y="35274"/>
                  </a:lnTo>
                  <a:lnTo>
                    <a:pt x="23532" y="23532"/>
                  </a:lnTo>
                  <a:lnTo>
                    <a:pt x="35274" y="23532"/>
                  </a:lnTo>
                  <a:lnTo>
                    <a:pt x="47016" y="23532"/>
                  </a:lnTo>
                  <a:close/>
                </a:path>
              </a:pathLst>
            </a:custGeom>
            <a:grpFill/>
            <a:ln w="481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A6E97CA0-2B3D-4EC7-8814-4B1885DAA8A1}"/>
                </a:ext>
              </a:extLst>
            </p:cNvPr>
            <p:cNvSpPr/>
            <p:nvPr/>
          </p:nvSpPr>
          <p:spPr>
            <a:xfrm>
              <a:off x="337271" y="4972533"/>
              <a:ext cx="11741" cy="11740"/>
            </a:xfrm>
            <a:custGeom>
              <a:avLst/>
              <a:gdLst>
                <a:gd name="connsiteX0" fmla="*/ 5500 w 11741"/>
                <a:gd name="connsiteY0" fmla="*/ -430 h 11740"/>
                <a:gd name="connsiteX1" fmla="*/ -223 w 11741"/>
                <a:gd name="connsiteY1" fmla="*/ 5585 h 11740"/>
                <a:gd name="connsiteX2" fmla="*/ 5791 w 11741"/>
                <a:gd name="connsiteY2" fmla="*/ 11308 h 11740"/>
                <a:gd name="connsiteX3" fmla="*/ 11517 w 11741"/>
                <a:gd name="connsiteY3" fmla="*/ 5441 h 11740"/>
                <a:gd name="connsiteX4" fmla="*/ 5646 w 11741"/>
                <a:gd name="connsiteY4" fmla="*/ -430 h 1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0">
                  <a:moveTo>
                    <a:pt x="5500" y="-430"/>
                  </a:moveTo>
                  <a:cubicBezTo>
                    <a:pt x="2259" y="-350"/>
                    <a:pt x="-304" y="2343"/>
                    <a:pt x="-223" y="5585"/>
                  </a:cubicBezTo>
                  <a:cubicBezTo>
                    <a:pt x="-143" y="8826"/>
                    <a:pt x="2550" y="11389"/>
                    <a:pt x="5791" y="11308"/>
                  </a:cubicBezTo>
                  <a:cubicBezTo>
                    <a:pt x="8975" y="11229"/>
                    <a:pt x="11516" y="8626"/>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1436BE29-9A5E-4924-96C1-C8FD6399636D}"/>
                </a:ext>
              </a:extLst>
            </p:cNvPr>
            <p:cNvSpPr/>
            <p:nvPr/>
          </p:nvSpPr>
          <p:spPr>
            <a:xfrm>
              <a:off x="348867" y="4972533"/>
              <a:ext cx="11741" cy="11741"/>
            </a:xfrm>
            <a:custGeom>
              <a:avLst/>
              <a:gdLst>
                <a:gd name="connsiteX0" fmla="*/ 5646 w 11741"/>
                <a:gd name="connsiteY0" fmla="*/ -430 h 11741"/>
                <a:gd name="connsiteX1" fmla="*/ -225 w 11741"/>
                <a:gd name="connsiteY1" fmla="*/ 5441 h 11741"/>
                <a:gd name="connsiteX2" fmla="*/ 5646 w 11741"/>
                <a:gd name="connsiteY2" fmla="*/ 11312 h 11741"/>
                <a:gd name="connsiteX3" fmla="*/ 11517 w 11741"/>
                <a:gd name="connsiteY3" fmla="*/ 5441 h 11741"/>
                <a:gd name="connsiteX4" fmla="*/ 5646 w 11741"/>
                <a:gd name="connsiteY4" fmla="*/ -430 h 1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1" h="11741">
                  <a:moveTo>
                    <a:pt x="5646" y="-430"/>
                  </a:moveTo>
                  <a:cubicBezTo>
                    <a:pt x="2403" y="-430"/>
                    <a:pt x="-225" y="2199"/>
                    <a:pt x="-225" y="5441"/>
                  </a:cubicBezTo>
                  <a:cubicBezTo>
                    <a:pt x="-225" y="8683"/>
                    <a:pt x="2403" y="11312"/>
                    <a:pt x="5646" y="11312"/>
                  </a:cubicBezTo>
                  <a:cubicBezTo>
                    <a:pt x="8888" y="11312"/>
                    <a:pt x="11517" y="8683"/>
                    <a:pt x="11517" y="5441"/>
                  </a:cubicBezTo>
                  <a:cubicBezTo>
                    <a:pt x="11517" y="2198"/>
                    <a:pt x="8888" y="-430"/>
                    <a:pt x="5646" y="-430"/>
                  </a:cubicBezTo>
                </a:path>
              </a:pathLst>
            </a:custGeom>
            <a:grpFill/>
            <a:ln w="481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B4302BD2-1721-4C2B-918F-37EDB2DA2136}"/>
                </a:ext>
              </a:extLst>
            </p:cNvPr>
            <p:cNvSpPr/>
            <p:nvPr/>
          </p:nvSpPr>
          <p:spPr>
            <a:xfrm>
              <a:off x="361337" y="4973260"/>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4AA81E65-F43B-4507-962E-4E125887B53C}"/>
                </a:ext>
              </a:extLst>
            </p:cNvPr>
            <p:cNvSpPr/>
            <p:nvPr/>
          </p:nvSpPr>
          <p:spPr>
            <a:xfrm>
              <a:off x="337853" y="4985002"/>
              <a:ext cx="10286" cy="10286"/>
            </a:xfrm>
            <a:custGeom>
              <a:avLst/>
              <a:gdLst>
                <a:gd name="connsiteX0" fmla="*/ 4918 w 10286"/>
                <a:gd name="connsiteY0" fmla="*/ -430 h 10286"/>
                <a:gd name="connsiteX1" fmla="*/ -225 w 10286"/>
                <a:gd name="connsiteY1" fmla="*/ 4713 h 10286"/>
                <a:gd name="connsiteX2" fmla="*/ 4918 w 10286"/>
                <a:gd name="connsiteY2" fmla="*/ 9856 h 10286"/>
                <a:gd name="connsiteX3" fmla="*/ 10061 w 10286"/>
                <a:gd name="connsiteY3" fmla="*/ 4713 h 10286"/>
                <a:gd name="connsiteX4" fmla="*/ 4918 w 10286"/>
                <a:gd name="connsiteY4" fmla="*/ -430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430"/>
                  </a:moveTo>
                  <a:cubicBezTo>
                    <a:pt x="2077" y="-430"/>
                    <a:pt x="-225" y="1873"/>
                    <a:pt x="-225" y="4713"/>
                  </a:cubicBezTo>
                  <a:cubicBezTo>
                    <a:pt x="-225" y="7554"/>
                    <a:pt x="2077" y="9856"/>
                    <a:pt x="4918" y="9856"/>
                  </a:cubicBezTo>
                  <a:cubicBezTo>
                    <a:pt x="7758" y="9856"/>
                    <a:pt x="10061" y="7554"/>
                    <a:pt x="10061" y="4713"/>
                  </a:cubicBezTo>
                  <a:cubicBezTo>
                    <a:pt x="10061" y="1873"/>
                    <a:pt x="7758" y="-430"/>
                    <a:pt x="4918" y="-430"/>
                  </a:cubicBezTo>
                </a:path>
              </a:pathLst>
            </a:custGeom>
            <a:grpFill/>
            <a:ln w="481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D8C82DF7-08D7-4B3C-A2EE-3F151BD3E0D2}"/>
                </a:ext>
              </a:extLst>
            </p:cNvPr>
            <p:cNvSpPr/>
            <p:nvPr/>
          </p:nvSpPr>
          <p:spPr>
            <a:xfrm>
              <a:off x="350323" y="4985778"/>
              <a:ext cx="8830" cy="8830"/>
            </a:xfrm>
            <a:custGeom>
              <a:avLst/>
              <a:gdLst>
                <a:gd name="connsiteX0" fmla="*/ 4190 w 8830"/>
                <a:gd name="connsiteY0" fmla="*/ -430 h 8830"/>
                <a:gd name="connsiteX1" fmla="*/ -225 w 8830"/>
                <a:gd name="connsiteY1" fmla="*/ 3986 h 8830"/>
                <a:gd name="connsiteX2" fmla="*/ 4190 w 8830"/>
                <a:gd name="connsiteY2" fmla="*/ 8401 h 8830"/>
                <a:gd name="connsiteX3" fmla="*/ 8605 w 8830"/>
                <a:gd name="connsiteY3" fmla="*/ 3985 h 8830"/>
                <a:gd name="connsiteX4" fmla="*/ 8605 w 8830"/>
                <a:gd name="connsiteY4" fmla="*/ 3937 h 8830"/>
                <a:gd name="connsiteX5" fmla="*/ 4238 w 8830"/>
                <a:gd name="connsiteY5" fmla="*/ -430 h 8830"/>
                <a:gd name="connsiteX6" fmla="*/ 4190 w 8830"/>
                <a:gd name="connsiteY6" fmla="*/ -430 h 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30" h="8830">
                  <a:moveTo>
                    <a:pt x="4190" y="-430"/>
                  </a:moveTo>
                  <a:cubicBezTo>
                    <a:pt x="1751" y="-430"/>
                    <a:pt x="-225" y="1547"/>
                    <a:pt x="-225" y="3986"/>
                  </a:cubicBezTo>
                  <a:cubicBezTo>
                    <a:pt x="-225" y="6425"/>
                    <a:pt x="1752" y="8401"/>
                    <a:pt x="4190" y="8401"/>
                  </a:cubicBezTo>
                  <a:cubicBezTo>
                    <a:pt x="6629" y="8401"/>
                    <a:pt x="8605" y="6424"/>
                    <a:pt x="8605" y="3985"/>
                  </a:cubicBezTo>
                  <a:cubicBezTo>
                    <a:pt x="8605" y="3969"/>
                    <a:pt x="8605" y="3953"/>
                    <a:pt x="8605" y="3937"/>
                  </a:cubicBezTo>
                  <a:cubicBezTo>
                    <a:pt x="8605" y="1525"/>
                    <a:pt x="6650" y="-430"/>
                    <a:pt x="4238" y="-430"/>
                  </a:cubicBezTo>
                  <a:cubicBezTo>
                    <a:pt x="4222" y="-430"/>
                    <a:pt x="4206" y="-430"/>
                    <a:pt x="4190" y="-430"/>
                  </a:cubicBezTo>
                </a:path>
              </a:pathLst>
            </a:custGeom>
            <a:grpFill/>
            <a:ln w="481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5E78D303-7B1B-4CA5-98B1-5150A7C5556C}"/>
                </a:ext>
              </a:extLst>
            </p:cNvPr>
            <p:cNvSpPr/>
            <p:nvPr/>
          </p:nvSpPr>
          <p:spPr>
            <a:xfrm>
              <a:off x="360561" y="4948952"/>
              <a:ext cx="11838" cy="11838"/>
            </a:xfrm>
            <a:custGeom>
              <a:avLst/>
              <a:gdLst>
                <a:gd name="connsiteX0" fmla="*/ 11614 w 11838"/>
                <a:gd name="connsiteY0" fmla="*/ 5489 h 11838"/>
                <a:gd name="connsiteX1" fmla="*/ 5694 w 11838"/>
                <a:gd name="connsiteY1" fmla="*/ -430 h 11838"/>
                <a:gd name="connsiteX2" fmla="*/ -225 w 11838"/>
                <a:gd name="connsiteY2" fmla="*/ 5489 h 11838"/>
                <a:gd name="connsiteX3" fmla="*/ 5694 w 11838"/>
                <a:gd name="connsiteY3" fmla="*/ 11409 h 11838"/>
                <a:gd name="connsiteX4" fmla="*/ 11614 w 11838"/>
                <a:gd name="connsiteY4" fmla="*/ 5489 h 11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38" h="11838">
                  <a:moveTo>
                    <a:pt x="11614" y="5489"/>
                  </a:moveTo>
                  <a:cubicBezTo>
                    <a:pt x="11614" y="2220"/>
                    <a:pt x="8963" y="-430"/>
                    <a:pt x="5694" y="-430"/>
                  </a:cubicBezTo>
                  <a:cubicBezTo>
                    <a:pt x="2425" y="-430"/>
                    <a:pt x="-225" y="2220"/>
                    <a:pt x="-225" y="5489"/>
                  </a:cubicBezTo>
                  <a:cubicBezTo>
                    <a:pt x="-225" y="8759"/>
                    <a:pt x="2425" y="11409"/>
                    <a:pt x="5694" y="11409"/>
                  </a:cubicBezTo>
                  <a:cubicBezTo>
                    <a:pt x="8963" y="11409"/>
                    <a:pt x="11614" y="8759"/>
                    <a:pt x="11614" y="5489"/>
                  </a:cubicBezTo>
                </a:path>
              </a:pathLst>
            </a:custGeom>
            <a:grpFill/>
            <a:ln w="481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945B777B-422A-42E1-9FEF-493C5441CEB7}"/>
                </a:ext>
              </a:extLst>
            </p:cNvPr>
            <p:cNvSpPr/>
            <p:nvPr/>
          </p:nvSpPr>
          <p:spPr>
            <a:xfrm>
              <a:off x="372982" y="4949728"/>
              <a:ext cx="10286" cy="10286"/>
            </a:xfrm>
            <a:custGeom>
              <a:avLst/>
              <a:gdLst>
                <a:gd name="connsiteX0" fmla="*/ 4918 w 10286"/>
                <a:gd name="connsiteY0" fmla="*/ 9856 h 10286"/>
                <a:gd name="connsiteX1" fmla="*/ 10061 w 10286"/>
                <a:gd name="connsiteY1" fmla="*/ 4713 h 10286"/>
                <a:gd name="connsiteX2" fmla="*/ 4918 w 10286"/>
                <a:gd name="connsiteY2" fmla="*/ -430 h 10286"/>
                <a:gd name="connsiteX3" fmla="*/ -225 w 10286"/>
                <a:gd name="connsiteY3" fmla="*/ 4713 h 10286"/>
                <a:gd name="connsiteX4" fmla="*/ 4918 w 10286"/>
                <a:gd name="connsiteY4" fmla="*/ 9856 h 1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 h="10286">
                  <a:moveTo>
                    <a:pt x="4918" y="9856"/>
                  </a:moveTo>
                  <a:cubicBezTo>
                    <a:pt x="7758" y="9856"/>
                    <a:pt x="10061" y="7554"/>
                    <a:pt x="10061" y="4713"/>
                  </a:cubicBezTo>
                  <a:cubicBezTo>
                    <a:pt x="10061" y="1873"/>
                    <a:pt x="7758" y="-430"/>
                    <a:pt x="4918" y="-430"/>
                  </a:cubicBezTo>
                  <a:cubicBezTo>
                    <a:pt x="2077" y="-430"/>
                    <a:pt x="-225" y="1873"/>
                    <a:pt x="-225" y="4713"/>
                  </a:cubicBezTo>
                  <a:cubicBezTo>
                    <a:pt x="-225" y="7554"/>
                    <a:pt x="2077" y="9856"/>
                    <a:pt x="4918" y="9856"/>
                  </a:cubicBezTo>
                </a:path>
              </a:pathLst>
            </a:custGeom>
            <a:grpFill/>
            <a:ln w="481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F0D0337E-6257-43B6-8A33-5D5B00F11F62}"/>
                </a:ext>
              </a:extLst>
            </p:cNvPr>
            <p:cNvSpPr/>
            <p:nvPr/>
          </p:nvSpPr>
          <p:spPr>
            <a:xfrm>
              <a:off x="360609" y="4960791"/>
              <a:ext cx="11838" cy="11838"/>
            </a:xfrm>
            <a:custGeom>
              <a:avLst/>
              <a:gdLst>
                <a:gd name="connsiteX0" fmla="*/ -225 w 11838"/>
                <a:gd name="connsiteY0" fmla="*/ 5441 h 11838"/>
                <a:gd name="connsiteX1" fmla="*/ 5646 w 11838"/>
                <a:gd name="connsiteY1" fmla="*/ 11409 h 11838"/>
                <a:gd name="connsiteX2" fmla="*/ 11613 w 11838"/>
                <a:gd name="connsiteY2" fmla="*/ 5538 h 11838"/>
                <a:gd name="connsiteX3" fmla="*/ 5742 w 11838"/>
                <a:gd name="connsiteY3" fmla="*/ -430 h 11838"/>
                <a:gd name="connsiteX4" fmla="*/ 5646 w 11838"/>
                <a:gd name="connsiteY4" fmla="*/ -430 h 11838"/>
                <a:gd name="connsiteX5" fmla="*/ -225 w 11838"/>
                <a:gd name="connsiteY5" fmla="*/ 5441 h 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38" h="11838">
                  <a:moveTo>
                    <a:pt x="-225" y="5441"/>
                  </a:moveTo>
                  <a:cubicBezTo>
                    <a:pt x="-252" y="8710"/>
                    <a:pt x="2377" y="11382"/>
                    <a:pt x="5646" y="11409"/>
                  </a:cubicBezTo>
                  <a:cubicBezTo>
                    <a:pt x="8915" y="11435"/>
                    <a:pt x="11587" y="8807"/>
                    <a:pt x="11613" y="5538"/>
                  </a:cubicBezTo>
                  <a:cubicBezTo>
                    <a:pt x="11640" y="2269"/>
                    <a:pt x="9012" y="-403"/>
                    <a:pt x="5742" y="-430"/>
                  </a:cubicBezTo>
                  <a:cubicBezTo>
                    <a:pt x="5710" y="-430"/>
                    <a:pt x="5678" y="-430"/>
                    <a:pt x="5646" y="-430"/>
                  </a:cubicBezTo>
                  <a:cubicBezTo>
                    <a:pt x="2403" y="-430"/>
                    <a:pt x="-225" y="2199"/>
                    <a:pt x="-225" y="5441"/>
                  </a:cubicBezTo>
                </a:path>
              </a:pathLst>
            </a:custGeom>
            <a:grpFill/>
            <a:ln w="4810"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DBCDA05F-0DFB-434E-8D63-F21AC9981CFC}"/>
                </a:ext>
              </a:extLst>
            </p:cNvPr>
            <p:cNvSpPr/>
            <p:nvPr/>
          </p:nvSpPr>
          <p:spPr>
            <a:xfrm>
              <a:off x="373709" y="4962392"/>
              <a:ext cx="8830" cy="8830"/>
            </a:xfrm>
            <a:custGeom>
              <a:avLst/>
              <a:gdLst>
                <a:gd name="connsiteX0" fmla="*/ 4190 w 8830"/>
                <a:gd name="connsiteY0" fmla="*/ -430 h 8830"/>
                <a:gd name="connsiteX1" fmla="*/ -225 w 8830"/>
                <a:gd name="connsiteY1" fmla="*/ 3985 h 8830"/>
                <a:gd name="connsiteX2" fmla="*/ 4190 w 8830"/>
                <a:gd name="connsiteY2" fmla="*/ 8401 h 8830"/>
                <a:gd name="connsiteX3" fmla="*/ 8605 w 8830"/>
                <a:gd name="connsiteY3" fmla="*/ 3985 h 8830"/>
                <a:gd name="connsiteX4" fmla="*/ 4190 w 8830"/>
                <a:gd name="connsiteY4" fmla="*/ -430 h 8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0" h="8830">
                  <a:moveTo>
                    <a:pt x="4190" y="-430"/>
                  </a:moveTo>
                  <a:cubicBezTo>
                    <a:pt x="1752" y="-430"/>
                    <a:pt x="-225" y="1547"/>
                    <a:pt x="-225" y="3985"/>
                  </a:cubicBezTo>
                  <a:cubicBezTo>
                    <a:pt x="-225" y="6424"/>
                    <a:pt x="1752" y="8401"/>
                    <a:pt x="4190" y="8401"/>
                  </a:cubicBezTo>
                  <a:cubicBezTo>
                    <a:pt x="6629" y="8401"/>
                    <a:pt x="8605" y="6424"/>
                    <a:pt x="8605" y="3985"/>
                  </a:cubicBezTo>
                  <a:cubicBezTo>
                    <a:pt x="8605" y="1547"/>
                    <a:pt x="6629" y="-430"/>
                    <a:pt x="4190" y="-430"/>
                  </a:cubicBezTo>
                </a:path>
              </a:pathLst>
            </a:custGeom>
            <a:grpFill/>
            <a:ln w="4810"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261AAF30-1E5F-4CD3-9063-4CD80BA1F755}"/>
                </a:ext>
              </a:extLst>
            </p:cNvPr>
            <p:cNvSpPr/>
            <p:nvPr/>
          </p:nvSpPr>
          <p:spPr>
            <a:xfrm>
              <a:off x="668662" y="4931388"/>
              <a:ext cx="44104" cy="45045"/>
            </a:xfrm>
            <a:custGeom>
              <a:avLst/>
              <a:gdLst>
                <a:gd name="connsiteX0" fmla="*/ 33448 w 44104"/>
                <a:gd name="connsiteY0" fmla="*/ -430 h 45045"/>
                <a:gd name="connsiteX1" fmla="*/ 26121 w 44104"/>
                <a:gd name="connsiteY1" fmla="*/ 34844 h 45045"/>
                <a:gd name="connsiteX2" fmla="*/ 17290 w 44104"/>
                <a:gd name="connsiteY2" fmla="*/ 34844 h 45045"/>
                <a:gd name="connsiteX3" fmla="*/ 10061 w 44104"/>
                <a:gd name="connsiteY3" fmla="*/ -430 h 45045"/>
                <a:gd name="connsiteX4" fmla="*/ -225 w 44104"/>
                <a:gd name="connsiteY4" fmla="*/ -430 h 45045"/>
                <a:gd name="connsiteX5" fmla="*/ 8605 w 44104"/>
                <a:gd name="connsiteY5" fmla="*/ 33534 h 45045"/>
                <a:gd name="connsiteX6" fmla="*/ 21851 w 44104"/>
                <a:gd name="connsiteY6" fmla="*/ 44597 h 45045"/>
                <a:gd name="connsiteX7" fmla="*/ 35049 w 44104"/>
                <a:gd name="connsiteY7" fmla="*/ 33534 h 45045"/>
                <a:gd name="connsiteX8" fmla="*/ 43879 w 44104"/>
                <a:gd name="connsiteY8" fmla="*/ -430 h 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 h="45045">
                  <a:moveTo>
                    <a:pt x="33448" y="-430"/>
                  </a:moveTo>
                  <a:lnTo>
                    <a:pt x="26121" y="34844"/>
                  </a:lnTo>
                  <a:lnTo>
                    <a:pt x="17290" y="34844"/>
                  </a:lnTo>
                  <a:lnTo>
                    <a:pt x="10061" y="-430"/>
                  </a:lnTo>
                  <a:lnTo>
                    <a:pt x="-225" y="-430"/>
                  </a:lnTo>
                  <a:cubicBezTo>
                    <a:pt x="-225" y="-430"/>
                    <a:pt x="6276" y="24558"/>
                    <a:pt x="8605" y="33534"/>
                  </a:cubicBezTo>
                  <a:cubicBezTo>
                    <a:pt x="9436" y="40125"/>
                    <a:pt x="15218" y="44954"/>
                    <a:pt x="21851" y="44597"/>
                  </a:cubicBezTo>
                  <a:cubicBezTo>
                    <a:pt x="29129" y="44597"/>
                    <a:pt x="32865" y="42365"/>
                    <a:pt x="35049" y="33534"/>
                  </a:cubicBezTo>
                  <a:cubicBezTo>
                    <a:pt x="37232" y="24704"/>
                    <a:pt x="43879" y="-430"/>
                    <a:pt x="43879" y="-430"/>
                  </a:cubicBezTo>
                  <a:close/>
                </a:path>
              </a:pathLst>
            </a:custGeom>
            <a:grpFill/>
            <a:ln w="4810"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1A0A60F8-03A2-4F61-B78E-3B95B56313E6}"/>
                </a:ext>
              </a:extLst>
            </p:cNvPr>
            <p:cNvSpPr/>
            <p:nvPr/>
          </p:nvSpPr>
          <p:spPr>
            <a:xfrm>
              <a:off x="460221" y="4915570"/>
              <a:ext cx="12518" cy="12518"/>
            </a:xfrm>
            <a:custGeom>
              <a:avLst/>
              <a:gdLst>
                <a:gd name="connsiteX0" fmla="*/ 5985 w 12518"/>
                <a:gd name="connsiteY0" fmla="*/ 12088 h 12518"/>
                <a:gd name="connsiteX1" fmla="*/ 12293 w 12518"/>
                <a:gd name="connsiteY1" fmla="*/ 5878 h 12518"/>
                <a:gd name="connsiteX2" fmla="*/ 6082 w 12518"/>
                <a:gd name="connsiteY2" fmla="*/ -430 h 12518"/>
                <a:gd name="connsiteX3" fmla="*/ -225 w 12518"/>
                <a:gd name="connsiteY3" fmla="*/ 5781 h 12518"/>
                <a:gd name="connsiteX4" fmla="*/ -225 w 12518"/>
                <a:gd name="connsiteY4" fmla="*/ 5829 h 12518"/>
                <a:gd name="connsiteX5" fmla="*/ 5985 w 12518"/>
                <a:gd name="connsiteY5" fmla="*/ 12088 h 1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18" h="12518">
                  <a:moveTo>
                    <a:pt x="5985" y="12088"/>
                  </a:moveTo>
                  <a:cubicBezTo>
                    <a:pt x="9442" y="12115"/>
                    <a:pt x="12266" y="9334"/>
                    <a:pt x="12293" y="5878"/>
                  </a:cubicBezTo>
                  <a:cubicBezTo>
                    <a:pt x="12319" y="2421"/>
                    <a:pt x="9539" y="-403"/>
                    <a:pt x="6082" y="-430"/>
                  </a:cubicBezTo>
                  <a:cubicBezTo>
                    <a:pt x="2626" y="-457"/>
                    <a:pt x="-198" y="2324"/>
                    <a:pt x="-225" y="5781"/>
                  </a:cubicBezTo>
                  <a:cubicBezTo>
                    <a:pt x="-225" y="5797"/>
                    <a:pt x="-225" y="5813"/>
                    <a:pt x="-225" y="5829"/>
                  </a:cubicBezTo>
                  <a:cubicBezTo>
                    <a:pt x="-225" y="9267"/>
                    <a:pt x="2547" y="12061"/>
                    <a:pt x="5985" y="12088"/>
                  </a:cubicBezTo>
                </a:path>
              </a:pathLst>
            </a:custGeom>
            <a:grpFill/>
            <a:ln w="4810"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2BAFDD46-3F79-4ABA-99B9-5B4F6A10C616}"/>
                </a:ext>
              </a:extLst>
            </p:cNvPr>
            <p:cNvSpPr/>
            <p:nvPr/>
          </p:nvSpPr>
          <p:spPr>
            <a:xfrm>
              <a:off x="413544" y="4913872"/>
              <a:ext cx="35273" cy="61766"/>
            </a:xfrm>
            <a:custGeom>
              <a:avLst/>
              <a:gdLst>
                <a:gd name="connsiteX0" fmla="*/ 18892 w 35273"/>
                <a:gd name="connsiteY0" fmla="*/ 25916 h 61766"/>
                <a:gd name="connsiteX1" fmla="*/ 30633 w 35273"/>
                <a:gd name="connsiteY1" fmla="*/ 25916 h 61766"/>
                <a:gd name="connsiteX2" fmla="*/ 30633 w 35273"/>
                <a:gd name="connsiteY2" fmla="*/ 17086 h 61766"/>
                <a:gd name="connsiteX3" fmla="*/ 18892 w 35273"/>
                <a:gd name="connsiteY3" fmla="*/ 17086 h 61766"/>
                <a:gd name="connsiteX4" fmla="*/ 18892 w 35273"/>
                <a:gd name="connsiteY4" fmla="*/ -430 h 61766"/>
                <a:gd name="connsiteX5" fmla="*/ 10061 w 35273"/>
                <a:gd name="connsiteY5" fmla="*/ -430 h 61766"/>
                <a:gd name="connsiteX6" fmla="*/ 10061 w 35273"/>
                <a:gd name="connsiteY6" fmla="*/ 17231 h 61766"/>
                <a:gd name="connsiteX7" fmla="*/ -225 w 35273"/>
                <a:gd name="connsiteY7" fmla="*/ 17231 h 61766"/>
                <a:gd name="connsiteX8" fmla="*/ -225 w 35273"/>
                <a:gd name="connsiteY8" fmla="*/ 26062 h 61766"/>
                <a:gd name="connsiteX9" fmla="*/ 10061 w 35273"/>
                <a:gd name="connsiteY9" fmla="*/ 26062 h 61766"/>
                <a:gd name="connsiteX10" fmla="*/ 10061 w 35273"/>
                <a:gd name="connsiteY10" fmla="*/ 39259 h 61766"/>
                <a:gd name="connsiteX11" fmla="*/ 31361 w 35273"/>
                <a:gd name="connsiteY11" fmla="*/ 61336 h 61766"/>
                <a:gd name="connsiteX12" fmla="*/ 35049 w 35273"/>
                <a:gd name="connsiteY12" fmla="*/ 61336 h 61766"/>
                <a:gd name="connsiteX13" fmla="*/ 35049 w 35273"/>
                <a:gd name="connsiteY13" fmla="*/ 52505 h 61766"/>
                <a:gd name="connsiteX14" fmla="*/ 18892 w 3527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73" h="61766">
                  <a:moveTo>
                    <a:pt x="18892" y="25916"/>
                  </a:moveTo>
                  <a:lnTo>
                    <a:pt x="30633" y="25916"/>
                  </a:lnTo>
                  <a:lnTo>
                    <a:pt x="30633" y="17086"/>
                  </a:lnTo>
                  <a:lnTo>
                    <a:pt x="18892" y="17086"/>
                  </a:lnTo>
                  <a:lnTo>
                    <a:pt x="18892" y="-430"/>
                  </a:lnTo>
                  <a:lnTo>
                    <a:pt x="10061" y="-430"/>
                  </a:lnTo>
                  <a:lnTo>
                    <a:pt x="10061" y="17231"/>
                  </a:lnTo>
                  <a:lnTo>
                    <a:pt x="-225" y="17231"/>
                  </a:lnTo>
                  <a:lnTo>
                    <a:pt x="-225" y="26062"/>
                  </a:lnTo>
                  <a:lnTo>
                    <a:pt x="10061" y="26062"/>
                  </a:lnTo>
                  <a:lnTo>
                    <a:pt x="10061" y="39259"/>
                  </a:lnTo>
                  <a:cubicBezTo>
                    <a:pt x="10061" y="52505"/>
                    <a:pt x="16660" y="61336"/>
                    <a:pt x="31361" y="61336"/>
                  </a:cubicBezTo>
                  <a:lnTo>
                    <a:pt x="35049" y="61336"/>
                  </a:lnTo>
                  <a:lnTo>
                    <a:pt x="35049" y="52505"/>
                  </a:lnTo>
                  <a:lnTo>
                    <a:pt x="18892" y="52505"/>
                  </a:lnTo>
                  <a:close/>
                </a:path>
              </a:pathLst>
            </a:custGeom>
            <a:grpFill/>
            <a:ln w="4810"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761AE0C9-4144-43F9-A524-8675A64D4BEF}"/>
                </a:ext>
              </a:extLst>
            </p:cNvPr>
            <p:cNvSpPr/>
            <p:nvPr/>
          </p:nvSpPr>
          <p:spPr>
            <a:xfrm>
              <a:off x="453137" y="4931388"/>
              <a:ext cx="30858" cy="44056"/>
            </a:xfrm>
            <a:custGeom>
              <a:avLst/>
              <a:gdLst>
                <a:gd name="connsiteX0" fmla="*/ 21803 w 30858"/>
                <a:gd name="connsiteY0" fmla="*/ 20870 h 44056"/>
                <a:gd name="connsiteX1" fmla="*/ -225 w 30858"/>
                <a:gd name="connsiteY1" fmla="*/ -430 h 44056"/>
                <a:gd name="connsiteX2" fmla="*/ -225 w 30858"/>
                <a:gd name="connsiteY2" fmla="*/ 8352 h 44056"/>
                <a:gd name="connsiteX3" fmla="*/ 12972 w 30858"/>
                <a:gd name="connsiteY3" fmla="*/ 8352 h 44056"/>
                <a:gd name="connsiteX4" fmla="*/ 12972 w 30858"/>
                <a:gd name="connsiteY4" fmla="*/ 34844 h 44056"/>
                <a:gd name="connsiteX5" fmla="*/ 4190 w 30858"/>
                <a:gd name="connsiteY5" fmla="*/ 34844 h 44056"/>
                <a:gd name="connsiteX6" fmla="*/ 4190 w 30858"/>
                <a:gd name="connsiteY6" fmla="*/ 43626 h 44056"/>
                <a:gd name="connsiteX7" fmla="*/ 30633 w 30858"/>
                <a:gd name="connsiteY7" fmla="*/ 43626 h 44056"/>
                <a:gd name="connsiteX8" fmla="*/ 30633 w 30858"/>
                <a:gd name="connsiteY8" fmla="*/ 34844 h 44056"/>
                <a:gd name="connsiteX9" fmla="*/ 21803 w 30858"/>
                <a:gd name="connsiteY9" fmla="*/ 34844 h 4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58" h="44056">
                  <a:moveTo>
                    <a:pt x="21803" y="20870"/>
                  </a:moveTo>
                  <a:cubicBezTo>
                    <a:pt x="21803" y="7285"/>
                    <a:pt x="12972" y="-430"/>
                    <a:pt x="-225" y="-430"/>
                  </a:cubicBezTo>
                  <a:lnTo>
                    <a:pt x="-225" y="8352"/>
                  </a:lnTo>
                  <a:lnTo>
                    <a:pt x="12972" y="8352"/>
                  </a:lnTo>
                  <a:lnTo>
                    <a:pt x="12972" y="34844"/>
                  </a:lnTo>
                  <a:lnTo>
                    <a:pt x="4190" y="34844"/>
                  </a:lnTo>
                  <a:lnTo>
                    <a:pt x="4190" y="43626"/>
                  </a:lnTo>
                  <a:lnTo>
                    <a:pt x="30633" y="43626"/>
                  </a:lnTo>
                  <a:lnTo>
                    <a:pt x="30633" y="34844"/>
                  </a:lnTo>
                  <a:lnTo>
                    <a:pt x="21803" y="34844"/>
                  </a:lnTo>
                  <a:close/>
                </a:path>
              </a:pathLst>
            </a:custGeom>
            <a:grpFill/>
            <a:ln w="4810"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3CCFBA73-1C05-4642-8FD7-EC0C2827D718}"/>
                </a:ext>
              </a:extLst>
            </p:cNvPr>
            <p:cNvSpPr/>
            <p:nvPr/>
          </p:nvSpPr>
          <p:spPr>
            <a:xfrm>
              <a:off x="710438" y="4931328"/>
              <a:ext cx="30858" cy="44019"/>
            </a:xfrm>
            <a:custGeom>
              <a:avLst/>
              <a:gdLst>
                <a:gd name="connsiteX0" fmla="*/ 14476 w 30858"/>
                <a:gd name="connsiteY0" fmla="*/ 8461 h 44019"/>
                <a:gd name="connsiteX1" fmla="*/ 27674 w 30858"/>
                <a:gd name="connsiteY1" fmla="*/ 8461 h 44019"/>
                <a:gd name="connsiteX2" fmla="*/ 27674 w 30858"/>
                <a:gd name="connsiteY2" fmla="*/ -370 h 44019"/>
                <a:gd name="connsiteX3" fmla="*/ 5704 w 30858"/>
                <a:gd name="connsiteY3" fmla="*/ 18493 h 44019"/>
                <a:gd name="connsiteX4" fmla="*/ 5646 w 30858"/>
                <a:gd name="connsiteY4" fmla="*/ 20203 h 44019"/>
                <a:gd name="connsiteX5" fmla="*/ 5646 w 30858"/>
                <a:gd name="connsiteY5" fmla="*/ 34759 h 44019"/>
                <a:gd name="connsiteX6" fmla="*/ -225 w 30858"/>
                <a:gd name="connsiteY6" fmla="*/ 34759 h 44019"/>
                <a:gd name="connsiteX7" fmla="*/ -225 w 30858"/>
                <a:gd name="connsiteY7" fmla="*/ 43589 h 44019"/>
                <a:gd name="connsiteX8" fmla="*/ 30633 w 30858"/>
                <a:gd name="connsiteY8" fmla="*/ 43589 h 44019"/>
                <a:gd name="connsiteX9" fmla="*/ 30633 w 30858"/>
                <a:gd name="connsiteY9" fmla="*/ 34759 h 44019"/>
                <a:gd name="connsiteX10" fmla="*/ 14476 w 30858"/>
                <a:gd name="connsiteY10" fmla="*/ 34759 h 44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58" h="44019">
                  <a:moveTo>
                    <a:pt x="14476" y="8461"/>
                  </a:moveTo>
                  <a:lnTo>
                    <a:pt x="27674" y="8461"/>
                  </a:lnTo>
                  <a:lnTo>
                    <a:pt x="27674" y="-370"/>
                  </a:lnTo>
                  <a:cubicBezTo>
                    <a:pt x="16398" y="-1228"/>
                    <a:pt x="6562" y="7217"/>
                    <a:pt x="5704" y="18493"/>
                  </a:cubicBezTo>
                  <a:cubicBezTo>
                    <a:pt x="5661" y="19062"/>
                    <a:pt x="5641" y="19632"/>
                    <a:pt x="5646" y="20203"/>
                  </a:cubicBezTo>
                  <a:lnTo>
                    <a:pt x="5646" y="34759"/>
                  </a:lnTo>
                  <a:lnTo>
                    <a:pt x="-225" y="34759"/>
                  </a:lnTo>
                  <a:lnTo>
                    <a:pt x="-225" y="43589"/>
                  </a:lnTo>
                  <a:lnTo>
                    <a:pt x="30633" y="43589"/>
                  </a:lnTo>
                  <a:lnTo>
                    <a:pt x="30633" y="34759"/>
                  </a:lnTo>
                  <a:lnTo>
                    <a:pt x="14476" y="34759"/>
                  </a:lnTo>
                  <a:close/>
                </a:path>
              </a:pathLst>
            </a:custGeom>
            <a:grpFill/>
            <a:ln w="4810"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AB432E7C-57D1-4945-8842-A6509C2261F7}"/>
                </a:ext>
              </a:extLst>
            </p:cNvPr>
            <p:cNvSpPr/>
            <p:nvPr/>
          </p:nvSpPr>
          <p:spPr>
            <a:xfrm>
              <a:off x="744984" y="4931388"/>
              <a:ext cx="44783" cy="63318"/>
            </a:xfrm>
            <a:custGeom>
              <a:avLst/>
              <a:gdLst>
                <a:gd name="connsiteX0" fmla="*/ 34272 w 44783"/>
                <a:gd name="connsiteY0" fmla="*/ -430 h 63318"/>
                <a:gd name="connsiteX1" fmla="*/ 27674 w 44783"/>
                <a:gd name="connsiteY1" fmla="*/ 34844 h 63318"/>
                <a:gd name="connsiteX2" fmla="*/ 16660 w 44783"/>
                <a:gd name="connsiteY2" fmla="*/ 34844 h 63318"/>
                <a:gd name="connsiteX3" fmla="*/ 10061 w 44783"/>
                <a:gd name="connsiteY3" fmla="*/ -430 h 63318"/>
                <a:gd name="connsiteX4" fmla="*/ -225 w 44783"/>
                <a:gd name="connsiteY4" fmla="*/ -430 h 63318"/>
                <a:gd name="connsiteX5" fmla="*/ 7829 w 44783"/>
                <a:gd name="connsiteY5" fmla="*/ 31884 h 63318"/>
                <a:gd name="connsiteX6" fmla="*/ 19668 w 44783"/>
                <a:gd name="connsiteY6" fmla="*/ 44403 h 63318"/>
                <a:gd name="connsiteX7" fmla="*/ 23986 w 44783"/>
                <a:gd name="connsiteY7" fmla="*/ 44403 h 63318"/>
                <a:gd name="connsiteX8" fmla="*/ 23986 w 44783"/>
                <a:gd name="connsiteY8" fmla="*/ 54107 h 63318"/>
                <a:gd name="connsiteX9" fmla="*/ 7829 w 44783"/>
                <a:gd name="connsiteY9" fmla="*/ 54107 h 63318"/>
                <a:gd name="connsiteX10" fmla="*/ 7829 w 44783"/>
                <a:gd name="connsiteY10" fmla="*/ 62889 h 63318"/>
                <a:gd name="connsiteX11" fmla="*/ 10789 w 44783"/>
                <a:gd name="connsiteY11" fmla="*/ 62889 h 63318"/>
                <a:gd name="connsiteX12" fmla="*/ 32817 w 44783"/>
                <a:gd name="connsiteY12" fmla="*/ 46732 h 63318"/>
                <a:gd name="connsiteX13" fmla="*/ 44559 w 44783"/>
                <a:gd name="connsiteY13" fmla="*/ -284 h 6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783" h="63318">
                  <a:moveTo>
                    <a:pt x="34272" y="-430"/>
                  </a:moveTo>
                  <a:lnTo>
                    <a:pt x="27674" y="34844"/>
                  </a:lnTo>
                  <a:lnTo>
                    <a:pt x="16660" y="34844"/>
                  </a:lnTo>
                  <a:lnTo>
                    <a:pt x="10061" y="-430"/>
                  </a:lnTo>
                  <a:lnTo>
                    <a:pt x="-225" y="-430"/>
                  </a:lnTo>
                  <a:cubicBezTo>
                    <a:pt x="-225" y="-430"/>
                    <a:pt x="6470" y="26353"/>
                    <a:pt x="7829" y="31884"/>
                  </a:cubicBezTo>
                  <a:cubicBezTo>
                    <a:pt x="9188" y="37416"/>
                    <a:pt x="12293" y="44403"/>
                    <a:pt x="19668" y="44403"/>
                  </a:cubicBezTo>
                  <a:lnTo>
                    <a:pt x="23986" y="44403"/>
                  </a:lnTo>
                  <a:lnTo>
                    <a:pt x="23986" y="54107"/>
                  </a:lnTo>
                  <a:lnTo>
                    <a:pt x="7829" y="54107"/>
                  </a:lnTo>
                  <a:lnTo>
                    <a:pt x="7829" y="62889"/>
                  </a:lnTo>
                  <a:lnTo>
                    <a:pt x="10789" y="62889"/>
                  </a:lnTo>
                  <a:cubicBezTo>
                    <a:pt x="20876" y="62904"/>
                    <a:pt x="29801" y="56358"/>
                    <a:pt x="32817" y="46732"/>
                  </a:cubicBezTo>
                  <a:cubicBezTo>
                    <a:pt x="34903" y="38435"/>
                    <a:pt x="44559" y="-284"/>
                    <a:pt x="44559" y="-284"/>
                  </a:cubicBezTo>
                  <a:close/>
                </a:path>
              </a:pathLst>
            </a:custGeom>
            <a:grpFill/>
            <a:ln w="4810"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836BA895-901A-4EA1-839D-68CDC919D650}"/>
                </a:ext>
              </a:extLst>
            </p:cNvPr>
            <p:cNvSpPr/>
            <p:nvPr/>
          </p:nvSpPr>
          <p:spPr>
            <a:xfrm>
              <a:off x="622180" y="4930651"/>
              <a:ext cx="45560" cy="44793"/>
            </a:xfrm>
            <a:custGeom>
              <a:avLst/>
              <a:gdLst>
                <a:gd name="connsiteX0" fmla="*/ 35097 w 45560"/>
                <a:gd name="connsiteY0" fmla="*/ 17920 h 44793"/>
                <a:gd name="connsiteX1" fmla="*/ 10109 w 45560"/>
                <a:gd name="connsiteY1" fmla="*/ 17920 h 44793"/>
                <a:gd name="connsiteX2" fmla="*/ 10109 w 45560"/>
                <a:gd name="connsiteY2" fmla="*/ 9138 h 44793"/>
                <a:gd name="connsiteX3" fmla="*/ 35097 w 45560"/>
                <a:gd name="connsiteY3" fmla="*/ 9138 h 44793"/>
                <a:gd name="connsiteX4" fmla="*/ 22579 w 45560"/>
                <a:gd name="connsiteY4" fmla="*/ -421 h 44793"/>
                <a:gd name="connsiteX5" fmla="*/ -217 w 45560"/>
                <a:gd name="connsiteY5" fmla="*/ 21113 h 44793"/>
                <a:gd name="connsiteX6" fmla="*/ -225 w 45560"/>
                <a:gd name="connsiteY6" fmla="*/ 21607 h 44793"/>
                <a:gd name="connsiteX7" fmla="*/ 21851 w 45560"/>
                <a:gd name="connsiteY7" fmla="*/ 44363 h 44793"/>
                <a:gd name="connsiteX8" fmla="*/ 40920 w 45560"/>
                <a:gd name="connsiteY8" fmla="*/ 44363 h 44793"/>
                <a:gd name="connsiteX9" fmla="*/ 40920 w 45560"/>
                <a:gd name="connsiteY9" fmla="*/ 35581 h 44793"/>
                <a:gd name="connsiteX10" fmla="*/ 10061 w 45560"/>
                <a:gd name="connsiteY10" fmla="*/ 35581 h 44793"/>
                <a:gd name="connsiteX11" fmla="*/ 10061 w 45560"/>
                <a:gd name="connsiteY11" fmla="*/ 26750 h 44793"/>
                <a:gd name="connsiteX12" fmla="*/ 45335 w 45560"/>
                <a:gd name="connsiteY12" fmla="*/ 26750 h 44793"/>
                <a:gd name="connsiteX13" fmla="*/ 45335 w 45560"/>
                <a:gd name="connsiteY13" fmla="*/ 21607 h 44793"/>
                <a:gd name="connsiteX14" fmla="*/ 23122 w 45560"/>
                <a:gd name="connsiteY14" fmla="*/ -430 h 44793"/>
                <a:gd name="connsiteX15" fmla="*/ 22579 w 45560"/>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60" h="44793">
                  <a:moveTo>
                    <a:pt x="35097" y="17920"/>
                  </a:moveTo>
                  <a:lnTo>
                    <a:pt x="10109" y="17920"/>
                  </a:lnTo>
                  <a:lnTo>
                    <a:pt x="10109" y="9138"/>
                  </a:lnTo>
                  <a:lnTo>
                    <a:pt x="35097" y="9138"/>
                  </a:lnTo>
                  <a:close/>
                  <a:moveTo>
                    <a:pt x="22579" y="-421"/>
                  </a:moveTo>
                  <a:cubicBezTo>
                    <a:pt x="10338" y="-769"/>
                    <a:pt x="132" y="8871"/>
                    <a:pt x="-217" y="21113"/>
                  </a:cubicBezTo>
                  <a:cubicBezTo>
                    <a:pt x="-221" y="21277"/>
                    <a:pt x="-224" y="21442"/>
                    <a:pt x="-225" y="21607"/>
                  </a:cubicBezTo>
                  <a:cubicBezTo>
                    <a:pt x="-231" y="33914"/>
                    <a:pt x="9550" y="43996"/>
                    <a:pt x="21851" y="44363"/>
                  </a:cubicBezTo>
                  <a:lnTo>
                    <a:pt x="40920" y="44363"/>
                  </a:lnTo>
                  <a:lnTo>
                    <a:pt x="40920" y="35581"/>
                  </a:lnTo>
                  <a:lnTo>
                    <a:pt x="10061" y="35581"/>
                  </a:lnTo>
                  <a:lnTo>
                    <a:pt x="10061" y="26750"/>
                  </a:lnTo>
                  <a:lnTo>
                    <a:pt x="45335" y="26750"/>
                  </a:lnTo>
                  <a:lnTo>
                    <a:pt x="45335" y="21607"/>
                  </a:lnTo>
                  <a:cubicBezTo>
                    <a:pt x="45286" y="9388"/>
                    <a:pt x="35341" y="-478"/>
                    <a:pt x="23122" y="-430"/>
                  </a:cubicBezTo>
                  <a:cubicBezTo>
                    <a:pt x="22941" y="-429"/>
                    <a:pt x="22760" y="-426"/>
                    <a:pt x="22579" y="-421"/>
                  </a:cubicBezTo>
                </a:path>
              </a:pathLst>
            </a:custGeom>
            <a:grpFill/>
            <a:ln w="4810"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9773566D-F5D6-45EA-8088-C1671AE93497}"/>
                </a:ext>
              </a:extLst>
            </p:cNvPr>
            <p:cNvSpPr/>
            <p:nvPr/>
          </p:nvSpPr>
          <p:spPr>
            <a:xfrm>
              <a:off x="531108" y="4913872"/>
              <a:ext cx="38233" cy="61766"/>
            </a:xfrm>
            <a:custGeom>
              <a:avLst/>
              <a:gdLst>
                <a:gd name="connsiteX0" fmla="*/ 18892 w 38233"/>
                <a:gd name="connsiteY0" fmla="*/ 25916 h 61766"/>
                <a:gd name="connsiteX1" fmla="*/ 33448 w 38233"/>
                <a:gd name="connsiteY1" fmla="*/ 25916 h 61766"/>
                <a:gd name="connsiteX2" fmla="*/ 33448 w 38233"/>
                <a:gd name="connsiteY2" fmla="*/ 17086 h 61766"/>
                <a:gd name="connsiteX3" fmla="*/ 18892 w 38233"/>
                <a:gd name="connsiteY3" fmla="*/ 17086 h 61766"/>
                <a:gd name="connsiteX4" fmla="*/ 18892 w 38233"/>
                <a:gd name="connsiteY4" fmla="*/ -430 h 61766"/>
                <a:gd name="connsiteX5" fmla="*/ 10061 w 38233"/>
                <a:gd name="connsiteY5" fmla="*/ -430 h 61766"/>
                <a:gd name="connsiteX6" fmla="*/ 10061 w 38233"/>
                <a:gd name="connsiteY6" fmla="*/ 17231 h 61766"/>
                <a:gd name="connsiteX7" fmla="*/ -225 w 38233"/>
                <a:gd name="connsiteY7" fmla="*/ 17231 h 61766"/>
                <a:gd name="connsiteX8" fmla="*/ -225 w 38233"/>
                <a:gd name="connsiteY8" fmla="*/ 26062 h 61766"/>
                <a:gd name="connsiteX9" fmla="*/ 10061 w 38233"/>
                <a:gd name="connsiteY9" fmla="*/ 26062 h 61766"/>
                <a:gd name="connsiteX10" fmla="*/ 10061 w 38233"/>
                <a:gd name="connsiteY10" fmla="*/ 39987 h 61766"/>
                <a:gd name="connsiteX11" fmla="*/ 31361 w 38233"/>
                <a:gd name="connsiteY11" fmla="*/ 61336 h 61766"/>
                <a:gd name="connsiteX12" fmla="*/ 38008 w 38233"/>
                <a:gd name="connsiteY12" fmla="*/ 61336 h 61766"/>
                <a:gd name="connsiteX13" fmla="*/ 38008 w 38233"/>
                <a:gd name="connsiteY13" fmla="*/ 52505 h 61766"/>
                <a:gd name="connsiteX14" fmla="*/ 18892 w 38233"/>
                <a:gd name="connsiteY14" fmla="*/ 52505 h 6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3" h="61766">
                  <a:moveTo>
                    <a:pt x="18892" y="25916"/>
                  </a:moveTo>
                  <a:lnTo>
                    <a:pt x="33448" y="25916"/>
                  </a:lnTo>
                  <a:lnTo>
                    <a:pt x="33448" y="17086"/>
                  </a:lnTo>
                  <a:lnTo>
                    <a:pt x="18892" y="17086"/>
                  </a:lnTo>
                  <a:lnTo>
                    <a:pt x="18892" y="-430"/>
                  </a:lnTo>
                  <a:lnTo>
                    <a:pt x="10061" y="-430"/>
                  </a:lnTo>
                  <a:lnTo>
                    <a:pt x="10061" y="17231"/>
                  </a:lnTo>
                  <a:lnTo>
                    <a:pt x="-225" y="17231"/>
                  </a:lnTo>
                  <a:lnTo>
                    <a:pt x="-225" y="26062"/>
                  </a:lnTo>
                  <a:lnTo>
                    <a:pt x="10061" y="26062"/>
                  </a:lnTo>
                  <a:lnTo>
                    <a:pt x="10061" y="39987"/>
                  </a:lnTo>
                  <a:cubicBezTo>
                    <a:pt x="10061" y="53233"/>
                    <a:pt x="16660" y="61336"/>
                    <a:pt x="31361" y="61336"/>
                  </a:cubicBezTo>
                  <a:lnTo>
                    <a:pt x="38008" y="61336"/>
                  </a:lnTo>
                  <a:lnTo>
                    <a:pt x="38008" y="52505"/>
                  </a:lnTo>
                  <a:lnTo>
                    <a:pt x="18892" y="52505"/>
                  </a:lnTo>
                  <a:close/>
                </a:path>
              </a:pathLst>
            </a:custGeom>
            <a:grpFill/>
            <a:ln w="4810"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73E19993-6F5D-408F-A761-CFB189BD3ED2}"/>
                </a:ext>
              </a:extLst>
            </p:cNvPr>
            <p:cNvSpPr/>
            <p:nvPr/>
          </p:nvSpPr>
          <p:spPr>
            <a:xfrm>
              <a:off x="571477" y="4930654"/>
              <a:ext cx="45614" cy="45614"/>
            </a:xfrm>
            <a:custGeom>
              <a:avLst/>
              <a:gdLst>
                <a:gd name="connsiteX0" fmla="*/ 35825 w 45614"/>
                <a:gd name="connsiteY0" fmla="*/ 35577 h 45614"/>
                <a:gd name="connsiteX1" fmla="*/ 9382 w 45614"/>
                <a:gd name="connsiteY1" fmla="*/ 35577 h 45614"/>
                <a:gd name="connsiteX2" fmla="*/ 9382 w 45614"/>
                <a:gd name="connsiteY2" fmla="*/ 9085 h 45614"/>
                <a:gd name="connsiteX3" fmla="*/ 35825 w 45614"/>
                <a:gd name="connsiteY3" fmla="*/ 9085 h 45614"/>
                <a:gd name="connsiteX4" fmla="*/ 22628 w 45614"/>
                <a:gd name="connsiteY4" fmla="*/ -425 h 45614"/>
                <a:gd name="connsiteX5" fmla="*/ -225 w 45614"/>
                <a:gd name="connsiteY5" fmla="*/ 22331 h 45614"/>
                <a:gd name="connsiteX6" fmla="*/ 22531 w 45614"/>
                <a:gd name="connsiteY6" fmla="*/ 45184 h 45614"/>
                <a:gd name="connsiteX7" fmla="*/ 45383 w 45614"/>
                <a:gd name="connsiteY7" fmla="*/ 22428 h 45614"/>
                <a:gd name="connsiteX8" fmla="*/ 45383 w 45614"/>
                <a:gd name="connsiteY8" fmla="*/ 22331 h 45614"/>
                <a:gd name="connsiteX9" fmla="*/ 23609 w 45614"/>
                <a:gd name="connsiteY9" fmla="*/ -425 h 45614"/>
                <a:gd name="connsiteX10" fmla="*/ 22628 w 45614"/>
                <a:gd name="connsiteY10" fmla="*/ -425 h 4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4" h="45614">
                  <a:moveTo>
                    <a:pt x="35825" y="35577"/>
                  </a:moveTo>
                  <a:lnTo>
                    <a:pt x="9382" y="35577"/>
                  </a:lnTo>
                  <a:lnTo>
                    <a:pt x="9382" y="9085"/>
                  </a:lnTo>
                  <a:lnTo>
                    <a:pt x="35825" y="9085"/>
                  </a:lnTo>
                  <a:close/>
                  <a:moveTo>
                    <a:pt x="22628" y="-425"/>
                  </a:moveTo>
                  <a:cubicBezTo>
                    <a:pt x="10033" y="-451"/>
                    <a:pt x="-198" y="9737"/>
                    <a:pt x="-225" y="22331"/>
                  </a:cubicBezTo>
                  <a:cubicBezTo>
                    <a:pt x="-252" y="34926"/>
                    <a:pt x="9936" y="45157"/>
                    <a:pt x="22531" y="45184"/>
                  </a:cubicBezTo>
                  <a:cubicBezTo>
                    <a:pt x="35125" y="45211"/>
                    <a:pt x="45357" y="35023"/>
                    <a:pt x="45383" y="22428"/>
                  </a:cubicBezTo>
                  <a:cubicBezTo>
                    <a:pt x="45383" y="22396"/>
                    <a:pt x="45383" y="22364"/>
                    <a:pt x="45383" y="22331"/>
                  </a:cubicBezTo>
                  <a:cubicBezTo>
                    <a:pt x="45654" y="10035"/>
                    <a:pt x="35906" y="-154"/>
                    <a:pt x="23609" y="-425"/>
                  </a:cubicBezTo>
                  <a:cubicBezTo>
                    <a:pt x="23282" y="-432"/>
                    <a:pt x="22955" y="-432"/>
                    <a:pt x="22628" y="-425"/>
                  </a:cubicBezTo>
                </a:path>
              </a:pathLst>
            </a:custGeom>
            <a:grpFill/>
            <a:ln w="4810"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2609AB2E-EE1C-4E2C-93C7-D22EF0230ADD}"/>
                </a:ext>
              </a:extLst>
            </p:cNvPr>
            <p:cNvSpPr/>
            <p:nvPr/>
          </p:nvSpPr>
          <p:spPr>
            <a:xfrm>
              <a:off x="484092" y="4930651"/>
              <a:ext cx="45754" cy="44793"/>
            </a:xfrm>
            <a:custGeom>
              <a:avLst/>
              <a:gdLst>
                <a:gd name="connsiteX0" fmla="*/ 35049 w 45754"/>
                <a:gd name="connsiteY0" fmla="*/ 17920 h 44793"/>
                <a:gd name="connsiteX1" fmla="*/ 10255 w 45754"/>
                <a:gd name="connsiteY1" fmla="*/ 17920 h 44793"/>
                <a:gd name="connsiteX2" fmla="*/ 10255 w 45754"/>
                <a:gd name="connsiteY2" fmla="*/ 9138 h 44793"/>
                <a:gd name="connsiteX3" fmla="*/ 35243 w 45754"/>
                <a:gd name="connsiteY3" fmla="*/ 9138 h 44793"/>
                <a:gd name="connsiteX4" fmla="*/ 22531 w 45754"/>
                <a:gd name="connsiteY4" fmla="*/ -421 h 44793"/>
                <a:gd name="connsiteX5" fmla="*/ -216 w 45754"/>
                <a:gd name="connsiteY5" fmla="*/ 21064 h 44793"/>
                <a:gd name="connsiteX6" fmla="*/ -225 w 45754"/>
                <a:gd name="connsiteY6" fmla="*/ 21607 h 44793"/>
                <a:gd name="connsiteX7" fmla="*/ 21803 w 45754"/>
                <a:gd name="connsiteY7" fmla="*/ 44363 h 44793"/>
                <a:gd name="connsiteX8" fmla="*/ 40920 w 45754"/>
                <a:gd name="connsiteY8" fmla="*/ 44363 h 44793"/>
                <a:gd name="connsiteX9" fmla="*/ 40920 w 45754"/>
                <a:gd name="connsiteY9" fmla="*/ 35581 h 44793"/>
                <a:gd name="connsiteX10" fmla="*/ 10255 w 45754"/>
                <a:gd name="connsiteY10" fmla="*/ 35581 h 44793"/>
                <a:gd name="connsiteX11" fmla="*/ 10255 w 45754"/>
                <a:gd name="connsiteY11" fmla="*/ 26750 h 44793"/>
                <a:gd name="connsiteX12" fmla="*/ 45529 w 45754"/>
                <a:gd name="connsiteY12" fmla="*/ 26750 h 44793"/>
                <a:gd name="connsiteX13" fmla="*/ 45529 w 45754"/>
                <a:gd name="connsiteY13" fmla="*/ 21607 h 44793"/>
                <a:gd name="connsiteX14" fmla="*/ 23219 w 45754"/>
                <a:gd name="connsiteY14" fmla="*/ -429 h 44793"/>
                <a:gd name="connsiteX15" fmla="*/ 22725 w 45754"/>
                <a:gd name="connsiteY15" fmla="*/ -421 h 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54" h="44793">
                  <a:moveTo>
                    <a:pt x="35049" y="17920"/>
                  </a:moveTo>
                  <a:lnTo>
                    <a:pt x="10255" y="17920"/>
                  </a:lnTo>
                  <a:lnTo>
                    <a:pt x="10255" y="9138"/>
                  </a:lnTo>
                  <a:lnTo>
                    <a:pt x="35243" y="9138"/>
                  </a:lnTo>
                  <a:close/>
                  <a:moveTo>
                    <a:pt x="22531" y="-421"/>
                  </a:moveTo>
                  <a:cubicBezTo>
                    <a:pt x="10316" y="-769"/>
                    <a:pt x="132" y="8850"/>
                    <a:pt x="-216" y="21064"/>
                  </a:cubicBezTo>
                  <a:cubicBezTo>
                    <a:pt x="-222" y="21245"/>
                    <a:pt x="-225" y="21426"/>
                    <a:pt x="-225" y="21607"/>
                  </a:cubicBezTo>
                  <a:cubicBezTo>
                    <a:pt x="-231" y="33896"/>
                    <a:pt x="9520" y="43970"/>
                    <a:pt x="21803" y="44363"/>
                  </a:cubicBezTo>
                  <a:lnTo>
                    <a:pt x="40920" y="44363"/>
                  </a:lnTo>
                  <a:lnTo>
                    <a:pt x="40920" y="35581"/>
                  </a:lnTo>
                  <a:lnTo>
                    <a:pt x="10255" y="35581"/>
                  </a:lnTo>
                  <a:lnTo>
                    <a:pt x="10255" y="26750"/>
                  </a:lnTo>
                  <a:lnTo>
                    <a:pt x="45529" y="26750"/>
                  </a:lnTo>
                  <a:lnTo>
                    <a:pt x="45529" y="21607"/>
                  </a:lnTo>
                  <a:cubicBezTo>
                    <a:pt x="45454" y="9361"/>
                    <a:pt x="35465" y="-505"/>
                    <a:pt x="23219" y="-429"/>
                  </a:cubicBezTo>
                  <a:cubicBezTo>
                    <a:pt x="23054" y="-428"/>
                    <a:pt x="22889" y="-426"/>
                    <a:pt x="22725" y="-421"/>
                  </a:cubicBezTo>
                </a:path>
              </a:pathLst>
            </a:custGeom>
            <a:grpFill/>
            <a:ln w="4810" cap="flat">
              <a:noFill/>
              <a:prstDash val="solid"/>
              <a:miter/>
            </a:ln>
          </p:spPr>
          <p:txBody>
            <a:bodyPr rtlCol="0" anchor="ctr"/>
            <a:lstStyle/>
            <a:p>
              <a:endParaRPr lang="en-GB"/>
            </a:p>
          </p:txBody>
        </p:sp>
      </p:grpSp>
      <p:sp>
        <p:nvSpPr>
          <p:cNvPr id="11" name="xxLanguageTextBox">
            <a:extLst>
              <a:ext uri="{FF2B5EF4-FFF2-40B4-BE49-F238E27FC236}">
                <a16:creationId xmlns:a16="http://schemas.microsoft.com/office/drawing/2014/main" id="{58F81A98-8A90-4939-8305-1BD77D15340D}"/>
              </a:ext>
            </a:extLst>
          </p:cNvPr>
          <p:cNvSpPr/>
          <p:nvPr userDrawn="1">
            <p:custDataLst>
              <p:tags r:id="rId88"/>
            </p:custDataLst>
          </p:nvPr>
        </p:nvSpPr>
        <p:spPr>
          <a:xfrm>
            <a:off x="0" y="0"/>
            <a:ext cx="12700" cy="127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209877"/>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 id="2147483771" r:id="rId29"/>
    <p:sldLayoutId id="2147483772" r:id="rId30"/>
    <p:sldLayoutId id="2147483773" r:id="rId31"/>
    <p:sldLayoutId id="2147483774" r:id="rId32"/>
    <p:sldLayoutId id="2147483775" r:id="rId33"/>
    <p:sldLayoutId id="2147483776" r:id="rId34"/>
    <p:sldLayoutId id="2147483777" r:id="rId35"/>
    <p:sldLayoutId id="2147483778" r:id="rId36"/>
    <p:sldLayoutId id="2147483779" r:id="rId37"/>
    <p:sldLayoutId id="2147483780" r:id="rId38"/>
    <p:sldLayoutId id="2147483781" r:id="rId39"/>
    <p:sldLayoutId id="2147483782" r:id="rId40"/>
    <p:sldLayoutId id="2147483783" r:id="rId41"/>
    <p:sldLayoutId id="2147483784" r:id="rId42"/>
    <p:sldLayoutId id="2147483785" r:id="rId43"/>
    <p:sldLayoutId id="2147483786" r:id="rId44"/>
    <p:sldLayoutId id="2147483787" r:id="rId45"/>
    <p:sldLayoutId id="2147483788" r:id="rId46"/>
    <p:sldLayoutId id="2147483789" r:id="rId47"/>
    <p:sldLayoutId id="2147483790" r:id="rId48"/>
    <p:sldLayoutId id="2147483791" r:id="rId49"/>
    <p:sldLayoutId id="2147483792" r:id="rId50"/>
    <p:sldLayoutId id="2147483793" r:id="rId51"/>
    <p:sldLayoutId id="2147483794" r:id="rId52"/>
    <p:sldLayoutId id="2147483795" r:id="rId53"/>
    <p:sldLayoutId id="2147483796" r:id="rId54"/>
    <p:sldLayoutId id="2147483797" r:id="rId55"/>
    <p:sldLayoutId id="2147483798" r:id="rId56"/>
    <p:sldLayoutId id="2147483799" r:id="rId57"/>
    <p:sldLayoutId id="2147483800" r:id="rId58"/>
    <p:sldLayoutId id="2147483801" r:id="rId59"/>
    <p:sldLayoutId id="2147483802" r:id="rId60"/>
    <p:sldLayoutId id="2147483803" r:id="rId61"/>
    <p:sldLayoutId id="2147483804" r:id="rId62"/>
    <p:sldLayoutId id="2147483805" r:id="rId63"/>
    <p:sldLayoutId id="2147483806" r:id="rId64"/>
    <p:sldLayoutId id="2147483807" r:id="rId65"/>
    <p:sldLayoutId id="2147483808" r:id="rId66"/>
    <p:sldLayoutId id="2147483809" r:id="rId67"/>
    <p:sldLayoutId id="2147483810" r:id="rId68"/>
    <p:sldLayoutId id="2147483811" r:id="rId69"/>
    <p:sldLayoutId id="2147483812" r:id="rId70"/>
    <p:sldLayoutId id="2147483813" r:id="rId71"/>
    <p:sldLayoutId id="2147483814" r:id="rId72"/>
    <p:sldLayoutId id="2147483815" r:id="rId73"/>
    <p:sldLayoutId id="2147483816" r:id="rId74"/>
    <p:sldLayoutId id="2147483817" r:id="rId75"/>
    <p:sldLayoutId id="2147483818" r:id="rId76"/>
    <p:sldLayoutId id="2147483819" r:id="rId77"/>
    <p:sldLayoutId id="2147483820" r:id="rId78"/>
    <p:sldLayoutId id="2147483821" r:id="rId79"/>
    <p:sldLayoutId id="2147483822" r:id="rId80"/>
    <p:sldLayoutId id="2147483823" r:id="rId81"/>
    <p:sldLayoutId id="2147483824" r:id="rId82"/>
    <p:sldLayoutId id="2147483825" r:id="rId83"/>
    <p:sldLayoutId id="2147483826" r:id="rId84"/>
    <p:sldLayoutId id="2147483827" r:id="rId85"/>
    <p:sldLayoutId id="2147483828" r:id="rId86"/>
  </p:sldLayoutIdLst>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hf hdr="0" dt="0"/>
  <p:txStyles>
    <p:titleStyle>
      <a:lvl1pPr algn="l" defTabSz="6858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171450" indent="-171450" algn="l" defTabSz="685800"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1pPr>
      <a:lvl2pPr marL="360363" indent="-180975" algn="l" defTabSz="685800" rtl="0" eaLnBrk="1" latinLnBrk="0" hangingPunct="1">
        <a:lnSpc>
          <a:spcPct val="100000"/>
        </a:lnSpc>
        <a:spcBef>
          <a:spcPts val="375"/>
        </a:spcBef>
        <a:buFont typeface="Arial" panose="020B0604020202020204" pitchFamily="34" charset="0"/>
        <a:buChar char="•"/>
        <a:defRPr sz="1200" kern="1200">
          <a:solidFill>
            <a:schemeClr val="tx1"/>
          </a:solidFill>
          <a:latin typeface="+mn-lt"/>
          <a:ea typeface="+mn-ea"/>
          <a:cs typeface="+mn-cs"/>
        </a:defRPr>
      </a:lvl2pPr>
      <a:lvl3pPr marL="539750" indent="-179388" algn="l" defTabSz="685800" rtl="0" eaLnBrk="1" latinLnBrk="0" hangingPunct="1">
        <a:lnSpc>
          <a:spcPct val="100000"/>
        </a:lnSpc>
        <a:spcBef>
          <a:spcPts val="375"/>
        </a:spcBef>
        <a:buFont typeface="Arial" panose="020B0604020202020204" pitchFamily="34" charset="0"/>
        <a:buChar char="•"/>
        <a:defRPr sz="1100" kern="1200">
          <a:solidFill>
            <a:schemeClr val="tx1"/>
          </a:solidFill>
          <a:latin typeface="+mn-lt"/>
          <a:ea typeface="+mn-ea"/>
          <a:cs typeface="+mn-cs"/>
        </a:defRPr>
      </a:lvl3pPr>
      <a:lvl4pPr marL="719138" indent="-179388" algn="l" defTabSz="685800" rtl="0" eaLnBrk="1" latinLnBrk="0" hangingPunct="1">
        <a:lnSpc>
          <a:spcPct val="100000"/>
        </a:lnSpc>
        <a:spcBef>
          <a:spcPts val="375"/>
        </a:spcBef>
        <a:buFont typeface="Arial" panose="020B0604020202020204" pitchFamily="34" charset="0"/>
        <a:buChar char="•"/>
        <a:defRPr sz="1050" kern="1200">
          <a:solidFill>
            <a:schemeClr val="tx1"/>
          </a:solidFill>
          <a:latin typeface="+mn-lt"/>
          <a:ea typeface="+mn-ea"/>
          <a:cs typeface="+mn-cs"/>
        </a:defRPr>
      </a:lvl4pPr>
      <a:lvl5pPr marL="898525" indent="-179388" algn="l" defTabSz="685800" rtl="0" eaLnBrk="1" latinLnBrk="0" hangingPunct="1">
        <a:lnSpc>
          <a:spcPct val="10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579">
          <p15:clr>
            <a:srgbClr val="F26B43"/>
          </p15:clr>
        </p15:guide>
        <p15:guide id="2" orient="horz" pos="146">
          <p15:clr>
            <a:srgbClr val="F26B43"/>
          </p15:clr>
        </p15:guide>
        <p15:guide id="3" pos="181">
          <p15:clr>
            <a:srgbClr val="F26B43"/>
          </p15:clr>
        </p15:guide>
        <p15:guide id="4" orient="horz" pos="872">
          <p15:clr>
            <a:srgbClr val="F26B43"/>
          </p15:clr>
        </p15:guide>
        <p15:guide id="5" orient="horz" pos="2913">
          <p15:clr>
            <a:srgbClr val="F26B43"/>
          </p15:clr>
        </p15:guide>
        <p15:guide id="7" orient="horz" pos="78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1.xml"/><Relationship Id="rId5" Type="http://schemas.openxmlformats.org/officeDocument/2006/relationships/image" Target="../media/image51.png"/><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45.xml"/></Relationships>
</file>

<file path=ppt/slides/_rels/slide1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www.linkedin.com/sales/ssi" TargetMode="External"/><Relationship Id="rId2" Type="http://schemas.openxmlformats.org/officeDocument/2006/relationships/notesSlide" Target="../notesSlides/notesSlide13.xml"/><Relationship Id="rId1" Type="http://schemas.openxmlformats.org/officeDocument/2006/relationships/slideLayout" Target="../slideLayouts/slideLayout21.xml"/><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hyperlink" Target="https://docs.github.com/en/pages/quickstart" TargetMode="External"/><Relationship Id="rId2" Type="http://schemas.openxmlformats.org/officeDocument/2006/relationships/notesSlide" Target="../notesSlides/notesSlide19.xml"/><Relationship Id="rId1" Type="http://schemas.openxmlformats.org/officeDocument/2006/relationships/slideLayout" Target="../slideLayouts/slideLayout21.xml"/><Relationship Id="rId4" Type="http://schemas.openxmlformats.org/officeDocument/2006/relationships/hyperlink" Target="https://github.com/pages-theme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56.xml"/><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9.xml"/><Relationship Id="rId4" Type="http://schemas.openxmlformats.org/officeDocument/2006/relationships/image" Target="../media/image34.svg"/></Relationships>
</file>

<file path=ppt/slides/_rels/slide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9.xml"/></Relationships>
</file>

<file path=ppt/slides/_rels/slide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Layout" Target="../slideLayouts/slideLayout82.xml"/><Relationship Id="rId7" Type="http://schemas.openxmlformats.org/officeDocument/2006/relationships/image" Target="../media/image39.png"/><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image" Target="../media/image36.png"/><Relationship Id="rId5" Type="http://schemas.openxmlformats.org/officeDocument/2006/relationships/image" Target="../media/image38.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E1DA4C-EC02-258F-3617-2C910FE6016D}"/>
              </a:ext>
            </a:extLst>
          </p:cNvPr>
          <p:cNvSpPr>
            <a:spLocks noGrp="1"/>
          </p:cNvSpPr>
          <p:nvPr>
            <p:ph type="ctrTitle"/>
          </p:nvPr>
        </p:nvSpPr>
        <p:spPr/>
        <p:txBody>
          <a:bodyPr/>
          <a:lstStyle/>
          <a:p>
            <a:r>
              <a:rPr lang="nb-NO" sz="3600" b="1" dirty="0"/>
              <a:t>Your digital </a:t>
            </a:r>
            <a:r>
              <a:rPr lang="nb-NO" sz="3600" b="1" dirty="0" err="1"/>
              <a:t>identity</a:t>
            </a:r>
            <a:endParaRPr lang="nb-NO" sz="3600" b="1" dirty="0"/>
          </a:p>
        </p:txBody>
      </p:sp>
      <p:sp>
        <p:nvSpPr>
          <p:cNvPr id="4" name="Subtitle 3">
            <a:extLst>
              <a:ext uri="{FF2B5EF4-FFF2-40B4-BE49-F238E27FC236}">
                <a16:creationId xmlns:a16="http://schemas.microsoft.com/office/drawing/2014/main" id="{587CD7E7-2D43-476B-184E-05A6B97338CF}"/>
              </a:ext>
            </a:extLst>
          </p:cNvPr>
          <p:cNvSpPr>
            <a:spLocks noGrp="1"/>
          </p:cNvSpPr>
          <p:nvPr>
            <p:ph type="subTitle" idx="1"/>
          </p:nvPr>
        </p:nvSpPr>
        <p:spPr/>
        <p:txBody>
          <a:bodyPr/>
          <a:lstStyle/>
          <a:p>
            <a:r>
              <a:rPr lang="nb-NO" b="1" dirty="0"/>
              <a:t>How to </a:t>
            </a:r>
            <a:r>
              <a:rPr lang="nb-NO" b="1" dirty="0" err="1"/>
              <a:t>impress</a:t>
            </a:r>
            <a:r>
              <a:rPr lang="nb-NO" b="1" dirty="0"/>
              <a:t> </a:t>
            </a:r>
            <a:r>
              <a:rPr lang="nb-NO" b="1" dirty="0" err="1"/>
              <a:t>your</a:t>
            </a:r>
            <a:r>
              <a:rPr lang="nb-NO" b="1" dirty="0"/>
              <a:t> </a:t>
            </a:r>
            <a:r>
              <a:rPr lang="nb-NO" b="1" dirty="0" err="1"/>
              <a:t>future</a:t>
            </a:r>
            <a:r>
              <a:rPr lang="nb-NO" b="1" dirty="0"/>
              <a:t> </a:t>
            </a:r>
            <a:r>
              <a:rPr lang="nb-NO" b="1" dirty="0" err="1"/>
              <a:t>employer</a:t>
            </a:r>
            <a:endParaRPr lang="nb-NO" b="1" dirty="0"/>
          </a:p>
        </p:txBody>
      </p:sp>
      <p:sp>
        <p:nvSpPr>
          <p:cNvPr id="5" name="Text Placeholder 4">
            <a:extLst>
              <a:ext uri="{FF2B5EF4-FFF2-40B4-BE49-F238E27FC236}">
                <a16:creationId xmlns:a16="http://schemas.microsoft.com/office/drawing/2014/main" id="{53A5731A-322C-9359-409D-91250412A668}"/>
              </a:ext>
            </a:extLst>
          </p:cNvPr>
          <p:cNvSpPr>
            <a:spLocks noGrp="1"/>
          </p:cNvSpPr>
          <p:nvPr>
            <p:ph type="body" sz="quarter" idx="13"/>
          </p:nvPr>
        </p:nvSpPr>
        <p:spPr/>
        <p:txBody>
          <a:bodyPr vert="horz" lIns="0" tIns="0" rIns="0" bIns="0" rtlCol="0" anchor="t">
            <a:normAutofit lnSpcReduction="10000"/>
          </a:bodyPr>
          <a:lstStyle/>
          <a:p>
            <a:r>
              <a:rPr lang="en-GB" dirty="0"/>
              <a:t>19 September 2024</a:t>
            </a:r>
          </a:p>
          <a:p>
            <a:r>
              <a:rPr lang="en-GB" dirty="0"/>
              <a:t>Jonas </a:t>
            </a:r>
            <a:r>
              <a:rPr lang="en-GB" dirty="0" err="1"/>
              <a:t>Ekerhovd</a:t>
            </a:r>
            <a:r>
              <a:rPr lang="en-GB" dirty="0"/>
              <a:t> @</a:t>
            </a:r>
            <a:r>
              <a:rPr lang="en-GB" dirty="0" err="1"/>
              <a:t>ITxBergen</a:t>
            </a:r>
            <a:endParaRPr lang="en-GB" dirty="0"/>
          </a:p>
        </p:txBody>
      </p:sp>
      <p:pic>
        <p:nvPicPr>
          <p:cNvPr id="8" name="Picture Placeholder 7" descr="A group of people sitting on steps&#10;&#10;Description automatically generated">
            <a:extLst>
              <a:ext uri="{FF2B5EF4-FFF2-40B4-BE49-F238E27FC236}">
                <a16:creationId xmlns:a16="http://schemas.microsoft.com/office/drawing/2014/main" id="{D8ECF4D6-F71D-C7C4-FA86-65B831D2511F}"/>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a:fillRect/>
          </a:stretch>
        </p:blipFill>
        <p:spPr>
          <a:xfrm>
            <a:off x="5432400" y="0"/>
            <a:ext cx="3711600" cy="5143500"/>
          </a:xfrm>
        </p:spPr>
      </p:pic>
    </p:spTree>
    <p:extLst>
      <p:ext uri="{BB962C8B-B14F-4D97-AF65-F5344CB8AC3E}">
        <p14:creationId xmlns:p14="http://schemas.microsoft.com/office/powerpoint/2010/main" val="2089676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D992542-1CF0-7359-D7FC-85927059778E}"/>
              </a:ext>
            </a:extLst>
          </p:cNvPr>
          <p:cNvSpPr>
            <a:spLocks noGrp="1"/>
          </p:cNvSpPr>
          <p:nvPr>
            <p:ph type="title"/>
          </p:nvPr>
        </p:nvSpPr>
        <p:spPr/>
        <p:txBody>
          <a:bodyPr/>
          <a:lstStyle/>
          <a:p>
            <a:r>
              <a:rPr lang="nb-NO" b="1" dirty="0" err="1"/>
              <a:t>Warm</a:t>
            </a:r>
            <a:r>
              <a:rPr lang="nb-NO" b="1" dirty="0"/>
              <a:t>-up </a:t>
            </a:r>
            <a:r>
              <a:rPr lang="nb-NO" b="1" dirty="0" err="1"/>
              <a:t>Exercise</a:t>
            </a:r>
            <a:r>
              <a:rPr lang="nb-NO" b="1" dirty="0"/>
              <a:t> (5 mins)</a:t>
            </a:r>
            <a:br>
              <a:rPr lang="nb-NO" b="1" dirty="0"/>
            </a:br>
            <a:endParaRPr lang="nb-NO" dirty="0"/>
          </a:p>
        </p:txBody>
      </p:sp>
      <p:sp>
        <p:nvSpPr>
          <p:cNvPr id="3" name="Plassholder for bunntekst 2">
            <a:extLst>
              <a:ext uri="{FF2B5EF4-FFF2-40B4-BE49-F238E27FC236}">
                <a16:creationId xmlns:a16="http://schemas.microsoft.com/office/drawing/2014/main" id="{60274C25-71CB-9A22-9BF6-593D95B5DB73}"/>
              </a:ext>
            </a:extLst>
          </p:cNvPr>
          <p:cNvSpPr>
            <a:spLocks noGrp="1"/>
          </p:cNvSpPr>
          <p:nvPr>
            <p:ph type="ftr" sz="quarter" idx="15"/>
          </p:nvPr>
        </p:nvSpPr>
        <p:spPr/>
        <p:txBody>
          <a:bodyPr/>
          <a:lstStyle/>
          <a:p>
            <a:r>
              <a:rPr lang="en-GB"/>
              <a:t>Public</a:t>
            </a:r>
          </a:p>
        </p:txBody>
      </p:sp>
      <p:sp>
        <p:nvSpPr>
          <p:cNvPr id="4" name="Plassholder for lysbildenummer 3">
            <a:extLst>
              <a:ext uri="{FF2B5EF4-FFF2-40B4-BE49-F238E27FC236}">
                <a16:creationId xmlns:a16="http://schemas.microsoft.com/office/drawing/2014/main" id="{3B357B3B-4A48-B9DC-48EC-BB719A112C88}"/>
              </a:ext>
            </a:extLst>
          </p:cNvPr>
          <p:cNvSpPr>
            <a:spLocks noGrp="1"/>
          </p:cNvSpPr>
          <p:nvPr>
            <p:ph type="sldNum" sz="quarter" idx="16"/>
          </p:nvPr>
        </p:nvSpPr>
        <p:spPr/>
        <p:txBody>
          <a:bodyPr/>
          <a:lstStyle/>
          <a:p>
            <a:fld id="{61E25E67-CBB9-434B-BBF7-0A5E970272B8}" type="slidenum">
              <a:rPr lang="en-GB" smtClean="0"/>
              <a:pPr/>
              <a:t>10</a:t>
            </a:fld>
            <a:endParaRPr lang="en-GB"/>
          </a:p>
        </p:txBody>
      </p:sp>
      <p:sp>
        <p:nvSpPr>
          <p:cNvPr id="8" name="TekstSylinder 7">
            <a:extLst>
              <a:ext uri="{FF2B5EF4-FFF2-40B4-BE49-F238E27FC236}">
                <a16:creationId xmlns:a16="http://schemas.microsoft.com/office/drawing/2014/main" id="{13503F76-7DB3-833D-F1CF-08819F34AB8C}"/>
              </a:ext>
            </a:extLst>
          </p:cNvPr>
          <p:cNvSpPr txBox="1"/>
          <p:nvPr/>
        </p:nvSpPr>
        <p:spPr>
          <a:xfrm>
            <a:off x="2346689" y="2223792"/>
            <a:ext cx="1124793" cy="347958"/>
          </a:xfrm>
          <a:prstGeom prst="rect">
            <a:avLst/>
          </a:prstGeom>
          <a:noFill/>
        </p:spPr>
        <p:txBody>
          <a:bodyPr wrap="none" rtlCol="0">
            <a:noAutofit/>
          </a:bodyPr>
          <a:lstStyle/>
          <a:p>
            <a:pPr algn="l"/>
            <a:r>
              <a:rPr lang="nb-NO" sz="2000" dirty="0"/>
              <a:t>Google </a:t>
            </a:r>
            <a:r>
              <a:rPr lang="nb-NO" sz="2000" dirty="0" err="1"/>
              <a:t>Yourself</a:t>
            </a:r>
            <a:r>
              <a:rPr lang="nb-NO" sz="2000" dirty="0"/>
              <a:t> (No, </a:t>
            </a:r>
            <a:r>
              <a:rPr lang="nb-NO" sz="2000" dirty="0" err="1"/>
              <a:t>seriously</a:t>
            </a:r>
            <a:r>
              <a:rPr lang="nb-NO" sz="2000" dirty="0"/>
              <a:t>)</a:t>
            </a:r>
          </a:p>
        </p:txBody>
      </p:sp>
      <p:pic>
        <p:nvPicPr>
          <p:cNvPr id="1032" name="Picture 8" descr="Google PNG transparent image download, size: 1125x1125px">
            <a:extLst>
              <a:ext uri="{FF2B5EF4-FFF2-40B4-BE49-F238E27FC236}">
                <a16:creationId xmlns:a16="http://schemas.microsoft.com/office/drawing/2014/main" id="{9544B0B9-5D62-F273-400B-491ACD8C88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72233"/>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0009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animEffect transition="in" filter="fade">
                                      <p:cBhvr>
                                        <p:cTn id="7" dur="1000"/>
                                        <p:tgtEl>
                                          <p:spTgt spid="1032"/>
                                        </p:tgtEl>
                                      </p:cBhvr>
                                    </p:animEffect>
                                    <p:anim calcmode="lin" valueType="num">
                                      <p:cBhvr>
                                        <p:cTn id="8" dur="1000" fill="hold"/>
                                        <p:tgtEl>
                                          <p:spTgt spid="1032"/>
                                        </p:tgtEl>
                                        <p:attrNameLst>
                                          <p:attrName>ppt_x</p:attrName>
                                        </p:attrNameLst>
                                      </p:cBhvr>
                                      <p:tavLst>
                                        <p:tav tm="0">
                                          <p:val>
                                            <p:strVal val="#ppt_x"/>
                                          </p:val>
                                        </p:tav>
                                        <p:tav tm="100000">
                                          <p:val>
                                            <p:strVal val="#ppt_x"/>
                                          </p:val>
                                        </p:tav>
                                      </p:tavLst>
                                    </p:anim>
                                    <p:anim calcmode="lin" valueType="num">
                                      <p:cBhvr>
                                        <p:cTn id="9" dur="900" decel="100000" fill="hold"/>
                                        <p:tgtEl>
                                          <p:spTgt spid="103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32"/>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2000"/>
                                        <p:tgtEl>
                                          <p:spTgt spid="8"/>
                                        </p:tgtEl>
                                      </p:cBhvr>
                                    </p:animEffect>
                                    <p:anim calcmode="lin" valueType="num">
                                      <p:cBhvr>
                                        <p:cTn id="14" dur="2000" fill="hold"/>
                                        <p:tgtEl>
                                          <p:spTgt spid="8"/>
                                        </p:tgtEl>
                                        <p:attrNameLst>
                                          <p:attrName>ppt_x</p:attrName>
                                        </p:attrNameLst>
                                      </p:cBhvr>
                                      <p:tavLst>
                                        <p:tav tm="0">
                                          <p:val>
                                            <p:strVal val="#ppt_x"/>
                                          </p:val>
                                        </p:tav>
                                        <p:tav tm="100000">
                                          <p:val>
                                            <p:strVal val="#ppt_x"/>
                                          </p:val>
                                        </p:tav>
                                      </p:tavLst>
                                    </p:anim>
                                    <p:anim calcmode="lin" valueType="num">
                                      <p:cBhvr>
                                        <p:cTn id="15" dur="1800" decel="100000" fill="hold"/>
                                        <p:tgtEl>
                                          <p:spTgt spid="8"/>
                                        </p:tgtEl>
                                        <p:attrNameLst>
                                          <p:attrName>ppt_y</p:attrName>
                                        </p:attrNameLst>
                                      </p:cBhvr>
                                      <p:tavLst>
                                        <p:tav tm="0">
                                          <p:val>
                                            <p:strVal val="#ppt_y+1"/>
                                          </p:val>
                                        </p:tav>
                                        <p:tav tm="100000">
                                          <p:val>
                                            <p:strVal val="#ppt_y-.03"/>
                                          </p:val>
                                        </p:tav>
                                      </p:tavLst>
                                    </p:anim>
                                    <p:anim calcmode="lin" valueType="num">
                                      <p:cBhvr>
                                        <p:cTn id="16" dur="200" accel="100000" fill="hold">
                                          <p:stCondLst>
                                            <p:cond delay="18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6842518-39BA-9A9C-B71B-1136E76CBDE3}"/>
              </a:ext>
            </a:extLst>
          </p:cNvPr>
          <p:cNvSpPr>
            <a:spLocks noGrp="1"/>
          </p:cNvSpPr>
          <p:nvPr>
            <p:ph type="title"/>
          </p:nvPr>
        </p:nvSpPr>
        <p:spPr>
          <a:xfrm>
            <a:off x="553345" y="1162516"/>
            <a:ext cx="3273091" cy="1793182"/>
          </a:xfrm>
        </p:spPr>
        <p:txBody>
          <a:bodyPr anchor="t">
            <a:normAutofit/>
          </a:bodyPr>
          <a:lstStyle/>
          <a:p>
            <a:r>
              <a:rPr lang="nb-NO" dirty="0">
                <a:solidFill>
                  <a:schemeClr val="tx1"/>
                </a:solidFill>
                <a:highlight>
                  <a:srgbClr val="FFFF00"/>
                </a:highlight>
              </a:rPr>
              <a:t>Be visible</a:t>
            </a:r>
          </a:p>
        </p:txBody>
      </p:sp>
      <p:sp>
        <p:nvSpPr>
          <p:cNvPr id="3" name="Plassholder for bunntekst 2">
            <a:extLst>
              <a:ext uri="{FF2B5EF4-FFF2-40B4-BE49-F238E27FC236}">
                <a16:creationId xmlns:a16="http://schemas.microsoft.com/office/drawing/2014/main" id="{44C296B0-E969-FA10-FF07-52A10B285FEB}"/>
              </a:ext>
            </a:extLst>
          </p:cNvPr>
          <p:cNvSpPr>
            <a:spLocks noGrp="1"/>
          </p:cNvSpPr>
          <p:nvPr>
            <p:ph type="ftr" sz="quarter" idx="15"/>
          </p:nvPr>
        </p:nvSpPr>
        <p:spPr>
          <a:xfrm>
            <a:off x="1030621" y="4889414"/>
            <a:ext cx="513396" cy="129382"/>
          </a:xfrm>
        </p:spPr>
        <p:txBody>
          <a:bodyPr wrap="none" anchor="ctr">
            <a:normAutofit/>
          </a:bodyPr>
          <a:lstStyle/>
          <a:p>
            <a:pPr>
              <a:spcAft>
                <a:spcPts val="600"/>
              </a:spcAft>
            </a:pPr>
            <a:r>
              <a:rPr lang="en-GB"/>
              <a:t>Public</a:t>
            </a:r>
          </a:p>
        </p:txBody>
      </p:sp>
      <p:sp>
        <p:nvSpPr>
          <p:cNvPr id="4" name="Plassholder for lysbildenummer 3">
            <a:extLst>
              <a:ext uri="{FF2B5EF4-FFF2-40B4-BE49-F238E27FC236}">
                <a16:creationId xmlns:a16="http://schemas.microsoft.com/office/drawing/2014/main" id="{4256F442-4A65-3F51-0484-172F553D3E35}"/>
              </a:ext>
            </a:extLst>
          </p:cNvPr>
          <p:cNvSpPr>
            <a:spLocks noGrp="1"/>
          </p:cNvSpPr>
          <p:nvPr>
            <p:ph type="sldNum" sz="quarter" idx="16"/>
          </p:nvPr>
        </p:nvSpPr>
        <p:spPr>
          <a:xfrm>
            <a:off x="8532687" y="4889414"/>
            <a:ext cx="316567" cy="129382"/>
          </a:xfrm>
        </p:spPr>
        <p:txBody>
          <a:bodyPr anchor="ctr">
            <a:normAutofit/>
          </a:bodyPr>
          <a:lstStyle/>
          <a:p>
            <a:pPr>
              <a:spcAft>
                <a:spcPts val="600"/>
              </a:spcAft>
            </a:pPr>
            <a:fld id="{61E25E67-CBB9-434B-BBF7-0A5E970272B8}" type="slidenum">
              <a:rPr lang="en-GB" smtClean="0"/>
              <a:pPr>
                <a:spcAft>
                  <a:spcPts val="600"/>
                </a:spcAft>
              </a:pPr>
              <a:t>11</a:t>
            </a:fld>
            <a:endParaRPr lang="en-GB"/>
          </a:p>
        </p:txBody>
      </p:sp>
      <p:pic>
        <p:nvPicPr>
          <p:cNvPr id="12" name="Bilde 11" descr="Et bilde som inneholder datamaskin, tegnefilm, dataskjerm, Utgangsenhet&#10;&#10;Automatisk generert beskrivelse">
            <a:extLst>
              <a:ext uri="{FF2B5EF4-FFF2-40B4-BE49-F238E27FC236}">
                <a16:creationId xmlns:a16="http://schemas.microsoft.com/office/drawing/2014/main" id="{97BB9235-A35C-B895-1EE8-7458D55E0C3C}"/>
              </a:ext>
            </a:extLst>
          </p:cNvPr>
          <p:cNvPicPr>
            <a:picLocks noChangeAspect="1"/>
          </p:cNvPicPr>
          <p:nvPr/>
        </p:nvPicPr>
        <p:blipFill>
          <a:blip r:embed="rId3"/>
          <a:stretch>
            <a:fillRect/>
          </a:stretch>
        </p:blipFill>
        <p:spPr>
          <a:xfrm>
            <a:off x="1287319" y="735013"/>
            <a:ext cx="7772400" cy="4441371"/>
          </a:xfrm>
          <a:prstGeom prst="rect">
            <a:avLst/>
          </a:prstGeom>
        </p:spPr>
      </p:pic>
    </p:spTree>
    <p:extLst>
      <p:ext uri="{BB962C8B-B14F-4D97-AF65-F5344CB8AC3E}">
        <p14:creationId xmlns:p14="http://schemas.microsoft.com/office/powerpoint/2010/main" val="2786686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A6299-738D-7B71-FAFE-E240B02F3D62}"/>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6F9007D9-7F79-DA85-C3F9-DF5FD361B0A6}"/>
              </a:ext>
            </a:extLst>
          </p:cNvPr>
          <p:cNvSpPr>
            <a:spLocks noGrp="1"/>
          </p:cNvSpPr>
          <p:nvPr>
            <p:ph type="title"/>
          </p:nvPr>
        </p:nvSpPr>
        <p:spPr/>
        <p:txBody>
          <a:bodyPr/>
          <a:lstStyle/>
          <a:p>
            <a:r>
              <a:rPr lang="nb-NO" b="1" dirty="0"/>
              <a:t>Control </a:t>
            </a:r>
            <a:r>
              <a:rPr lang="nb-NO" b="1" dirty="0" err="1"/>
              <a:t>your</a:t>
            </a:r>
            <a:r>
              <a:rPr lang="nb-NO" b="1" dirty="0"/>
              <a:t> </a:t>
            </a:r>
            <a:r>
              <a:rPr lang="nb-NO" b="1" dirty="0" err="1"/>
              <a:t>own</a:t>
            </a:r>
            <a:r>
              <a:rPr lang="nb-NO" b="1" dirty="0"/>
              <a:t> digital narrative</a:t>
            </a:r>
            <a:endParaRPr lang="nb-NO" dirty="0"/>
          </a:p>
        </p:txBody>
      </p:sp>
      <p:sp>
        <p:nvSpPr>
          <p:cNvPr id="3" name="Plassholder for bunntekst 2">
            <a:extLst>
              <a:ext uri="{FF2B5EF4-FFF2-40B4-BE49-F238E27FC236}">
                <a16:creationId xmlns:a16="http://schemas.microsoft.com/office/drawing/2014/main" id="{6E63827A-CBB2-F2DE-64E5-EFDC24A96602}"/>
              </a:ext>
            </a:extLst>
          </p:cNvPr>
          <p:cNvSpPr>
            <a:spLocks noGrp="1"/>
          </p:cNvSpPr>
          <p:nvPr>
            <p:ph type="ftr" sz="quarter" idx="15"/>
          </p:nvPr>
        </p:nvSpPr>
        <p:spPr/>
        <p:txBody>
          <a:bodyPr/>
          <a:lstStyle/>
          <a:p>
            <a:r>
              <a:rPr lang="en-GB"/>
              <a:t>Public</a:t>
            </a:r>
          </a:p>
        </p:txBody>
      </p:sp>
      <p:sp>
        <p:nvSpPr>
          <p:cNvPr id="4" name="Plassholder for lysbildenummer 3">
            <a:extLst>
              <a:ext uri="{FF2B5EF4-FFF2-40B4-BE49-F238E27FC236}">
                <a16:creationId xmlns:a16="http://schemas.microsoft.com/office/drawing/2014/main" id="{2B975ED0-9578-40A5-63E7-08EC89D43480}"/>
              </a:ext>
            </a:extLst>
          </p:cNvPr>
          <p:cNvSpPr>
            <a:spLocks noGrp="1"/>
          </p:cNvSpPr>
          <p:nvPr>
            <p:ph type="sldNum" sz="quarter" idx="16"/>
          </p:nvPr>
        </p:nvSpPr>
        <p:spPr/>
        <p:txBody>
          <a:bodyPr/>
          <a:lstStyle/>
          <a:p>
            <a:fld id="{61E25E67-CBB9-434B-BBF7-0A5E970272B8}" type="slidenum">
              <a:rPr lang="en-GB" smtClean="0"/>
              <a:pPr/>
              <a:t>12</a:t>
            </a:fld>
            <a:endParaRPr lang="en-GB"/>
          </a:p>
        </p:txBody>
      </p:sp>
      <p:sp>
        <p:nvSpPr>
          <p:cNvPr id="8" name="TekstSylinder 7">
            <a:extLst>
              <a:ext uri="{FF2B5EF4-FFF2-40B4-BE49-F238E27FC236}">
                <a16:creationId xmlns:a16="http://schemas.microsoft.com/office/drawing/2014/main" id="{98876DDE-2366-9E4F-151F-23A0498572A0}"/>
              </a:ext>
            </a:extLst>
          </p:cNvPr>
          <p:cNvSpPr txBox="1"/>
          <p:nvPr/>
        </p:nvSpPr>
        <p:spPr>
          <a:xfrm>
            <a:off x="929022" y="1239838"/>
            <a:ext cx="3358196" cy="438489"/>
          </a:xfrm>
          <a:prstGeom prst="rect">
            <a:avLst/>
          </a:prstGeom>
          <a:noFill/>
        </p:spPr>
        <p:txBody>
          <a:bodyPr wrap="none" rtlCol="0">
            <a:noAutofit/>
          </a:bodyPr>
          <a:lstStyle/>
          <a:p>
            <a:pPr algn="l"/>
            <a:r>
              <a:rPr lang="nb-NO" sz="2000" dirty="0" err="1"/>
              <a:t>Use</a:t>
            </a:r>
            <a:r>
              <a:rPr lang="nb-NO" sz="2000" dirty="0"/>
              <a:t> </a:t>
            </a:r>
            <a:r>
              <a:rPr lang="nb-NO" sz="2000" dirty="0" err="1"/>
              <a:t>your</a:t>
            </a:r>
            <a:r>
              <a:rPr lang="nb-NO" sz="2000" dirty="0"/>
              <a:t> real </a:t>
            </a:r>
            <a:r>
              <a:rPr lang="nb-NO" sz="2000" dirty="0" err="1"/>
              <a:t>name</a:t>
            </a:r>
            <a:endParaRPr lang="nb-NO" sz="2000" dirty="0"/>
          </a:p>
        </p:txBody>
      </p:sp>
      <p:sp>
        <p:nvSpPr>
          <p:cNvPr id="5" name="TekstSylinder 4">
            <a:extLst>
              <a:ext uri="{FF2B5EF4-FFF2-40B4-BE49-F238E27FC236}">
                <a16:creationId xmlns:a16="http://schemas.microsoft.com/office/drawing/2014/main" id="{695D4C76-3CAE-A277-1003-A9C79440E954}"/>
              </a:ext>
            </a:extLst>
          </p:cNvPr>
          <p:cNvSpPr txBox="1"/>
          <p:nvPr/>
        </p:nvSpPr>
        <p:spPr>
          <a:xfrm>
            <a:off x="929022" y="2352506"/>
            <a:ext cx="3358196" cy="438489"/>
          </a:xfrm>
          <a:prstGeom prst="rect">
            <a:avLst/>
          </a:prstGeom>
          <a:noFill/>
        </p:spPr>
        <p:txBody>
          <a:bodyPr wrap="none" rtlCol="0">
            <a:noAutofit/>
          </a:bodyPr>
          <a:lstStyle/>
          <a:p>
            <a:pPr algn="l"/>
            <a:r>
              <a:rPr lang="nb-NO" sz="2000" dirty="0" err="1"/>
              <a:t>Learn</a:t>
            </a:r>
            <a:r>
              <a:rPr lang="nb-NO" sz="2000" dirty="0"/>
              <a:t> in </a:t>
            </a:r>
            <a:r>
              <a:rPr lang="nb-NO" sz="2000" dirty="0" err="1"/>
              <a:t>public</a:t>
            </a:r>
            <a:endParaRPr lang="nb-NO" sz="2000" dirty="0"/>
          </a:p>
        </p:txBody>
      </p:sp>
      <p:sp>
        <p:nvSpPr>
          <p:cNvPr id="6" name="TekstSylinder 5">
            <a:extLst>
              <a:ext uri="{FF2B5EF4-FFF2-40B4-BE49-F238E27FC236}">
                <a16:creationId xmlns:a16="http://schemas.microsoft.com/office/drawing/2014/main" id="{0DAA47EB-E6DA-23DF-BD0C-75E2278E1037}"/>
              </a:ext>
            </a:extLst>
          </p:cNvPr>
          <p:cNvSpPr txBox="1"/>
          <p:nvPr/>
        </p:nvSpPr>
        <p:spPr>
          <a:xfrm>
            <a:off x="1672141" y="3568656"/>
            <a:ext cx="3358196" cy="438489"/>
          </a:xfrm>
          <a:prstGeom prst="rect">
            <a:avLst/>
          </a:prstGeom>
          <a:noFill/>
        </p:spPr>
        <p:txBody>
          <a:bodyPr wrap="none" rtlCol="0">
            <a:noAutofit/>
          </a:bodyPr>
          <a:lstStyle/>
          <a:p>
            <a:pPr algn="l"/>
            <a:endParaRPr lang="nb-NO" sz="2000" dirty="0"/>
          </a:p>
        </p:txBody>
      </p:sp>
      <p:sp>
        <p:nvSpPr>
          <p:cNvPr id="7" name="TekstSylinder 6">
            <a:extLst>
              <a:ext uri="{FF2B5EF4-FFF2-40B4-BE49-F238E27FC236}">
                <a16:creationId xmlns:a16="http://schemas.microsoft.com/office/drawing/2014/main" id="{F0406D3E-ED5F-34F3-CD7D-2550FCA18D94}"/>
              </a:ext>
            </a:extLst>
          </p:cNvPr>
          <p:cNvSpPr txBox="1"/>
          <p:nvPr/>
        </p:nvSpPr>
        <p:spPr>
          <a:xfrm>
            <a:off x="929022" y="3568656"/>
            <a:ext cx="3358196" cy="438489"/>
          </a:xfrm>
          <a:prstGeom prst="rect">
            <a:avLst/>
          </a:prstGeom>
          <a:noFill/>
        </p:spPr>
        <p:txBody>
          <a:bodyPr wrap="none" rtlCol="0">
            <a:noAutofit/>
          </a:bodyPr>
          <a:lstStyle/>
          <a:p>
            <a:pPr algn="l"/>
            <a:r>
              <a:rPr lang="nb-NO" sz="2000" dirty="0" err="1"/>
              <a:t>Share</a:t>
            </a:r>
            <a:r>
              <a:rPr lang="nb-NO" sz="2000" dirty="0"/>
              <a:t> </a:t>
            </a:r>
            <a:r>
              <a:rPr lang="nb-NO" sz="2000" dirty="0" err="1"/>
              <a:t>share</a:t>
            </a:r>
            <a:r>
              <a:rPr lang="nb-NO" sz="2000" dirty="0"/>
              <a:t> </a:t>
            </a:r>
            <a:r>
              <a:rPr lang="nb-NO" sz="2000" dirty="0" err="1"/>
              <a:t>share</a:t>
            </a:r>
            <a:endParaRPr lang="nb-NO" sz="2000" dirty="0"/>
          </a:p>
        </p:txBody>
      </p:sp>
      <p:pic>
        <p:nvPicPr>
          <p:cNvPr id="9" name="Bilde 8" descr="Et bilde som inneholder tekst, skjermbilde, programvare, Multimedieprogramvare&#10;&#10;Automatisk generert beskrivelse">
            <a:extLst>
              <a:ext uri="{FF2B5EF4-FFF2-40B4-BE49-F238E27FC236}">
                <a16:creationId xmlns:a16="http://schemas.microsoft.com/office/drawing/2014/main" id="{C7239D3A-9C9D-0B52-82BF-3372C3064F1E}"/>
              </a:ext>
            </a:extLst>
          </p:cNvPr>
          <p:cNvPicPr>
            <a:picLocks noChangeAspect="1"/>
          </p:cNvPicPr>
          <p:nvPr/>
        </p:nvPicPr>
        <p:blipFill>
          <a:blip r:embed="rId3"/>
          <a:stretch>
            <a:fillRect/>
          </a:stretch>
        </p:blipFill>
        <p:spPr>
          <a:xfrm>
            <a:off x="4333280" y="0"/>
            <a:ext cx="4810720" cy="5143500"/>
          </a:xfrm>
          <a:prstGeom prst="rect">
            <a:avLst/>
          </a:prstGeom>
        </p:spPr>
      </p:pic>
      <p:cxnSp>
        <p:nvCxnSpPr>
          <p:cNvPr id="11" name="Rett pil 10">
            <a:extLst>
              <a:ext uri="{FF2B5EF4-FFF2-40B4-BE49-F238E27FC236}">
                <a16:creationId xmlns:a16="http://schemas.microsoft.com/office/drawing/2014/main" id="{2CEB2557-5361-C143-0F4B-FDA1AE59A1A5}"/>
              </a:ext>
            </a:extLst>
          </p:cNvPr>
          <p:cNvCxnSpPr>
            <a:cxnSpLocks/>
          </p:cNvCxnSpPr>
          <p:nvPr/>
        </p:nvCxnSpPr>
        <p:spPr>
          <a:xfrm>
            <a:off x="3236814" y="1456566"/>
            <a:ext cx="1189529" cy="979137"/>
          </a:xfrm>
          <a:prstGeom prst="straightConnector1">
            <a:avLst/>
          </a:prstGeom>
          <a:ln w="1905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4" name="Bilde 13">
            <a:extLst>
              <a:ext uri="{FF2B5EF4-FFF2-40B4-BE49-F238E27FC236}">
                <a16:creationId xmlns:a16="http://schemas.microsoft.com/office/drawing/2014/main" id="{83D2DB44-7CAF-5B60-BBDE-542D0B0870F1}"/>
              </a:ext>
            </a:extLst>
          </p:cNvPr>
          <p:cNvPicPr>
            <a:picLocks noChangeAspect="1"/>
          </p:cNvPicPr>
          <p:nvPr/>
        </p:nvPicPr>
        <p:blipFill>
          <a:blip r:embed="rId4"/>
          <a:stretch>
            <a:fillRect/>
          </a:stretch>
        </p:blipFill>
        <p:spPr>
          <a:xfrm>
            <a:off x="3582817" y="989132"/>
            <a:ext cx="5561183" cy="3165235"/>
          </a:xfrm>
          <a:prstGeom prst="rect">
            <a:avLst/>
          </a:prstGeom>
        </p:spPr>
      </p:pic>
      <p:pic>
        <p:nvPicPr>
          <p:cNvPr id="15" name="Bilde 14">
            <a:extLst>
              <a:ext uri="{FF2B5EF4-FFF2-40B4-BE49-F238E27FC236}">
                <a16:creationId xmlns:a16="http://schemas.microsoft.com/office/drawing/2014/main" id="{561DEB17-45F2-FD24-4FCE-B226392E033A}"/>
              </a:ext>
            </a:extLst>
          </p:cNvPr>
          <p:cNvPicPr>
            <a:picLocks noChangeAspect="1"/>
          </p:cNvPicPr>
          <p:nvPr/>
        </p:nvPicPr>
        <p:blipFill>
          <a:blip r:embed="rId5"/>
          <a:stretch>
            <a:fillRect/>
          </a:stretch>
        </p:blipFill>
        <p:spPr>
          <a:xfrm>
            <a:off x="4210343" y="1201901"/>
            <a:ext cx="4747539" cy="3518943"/>
          </a:xfrm>
          <a:prstGeom prst="rect">
            <a:avLst/>
          </a:prstGeom>
        </p:spPr>
      </p:pic>
    </p:spTree>
    <p:extLst>
      <p:ext uri="{BB962C8B-B14F-4D97-AF65-F5344CB8AC3E}">
        <p14:creationId xmlns:p14="http://schemas.microsoft.com/office/powerpoint/2010/main" val="309108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500" fill="hold"/>
                                        <p:tgtEl>
                                          <p:spTgt spid="14"/>
                                        </p:tgtEl>
                                        <p:attrNameLst>
                                          <p:attrName>ppt_x</p:attrName>
                                        </p:attrNameLst>
                                      </p:cBhvr>
                                      <p:tavLst>
                                        <p:tav tm="0">
                                          <p:val>
                                            <p:strVal val="#ppt_x"/>
                                          </p:val>
                                        </p:tav>
                                        <p:tav tm="100000">
                                          <p:val>
                                            <p:strVal val="#ppt_x"/>
                                          </p:val>
                                        </p:tav>
                                      </p:tavLst>
                                    </p:anim>
                                    <p:anim calcmode="lin" valueType="num">
                                      <p:cBhvr additive="base">
                                        <p:cTn id="29"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tel 6">
            <a:extLst>
              <a:ext uri="{FF2B5EF4-FFF2-40B4-BE49-F238E27FC236}">
                <a16:creationId xmlns:a16="http://schemas.microsoft.com/office/drawing/2014/main" id="{87229618-D95D-BB76-C9CA-C5FE4452DA68}"/>
              </a:ext>
            </a:extLst>
          </p:cNvPr>
          <p:cNvSpPr>
            <a:spLocks noGrp="1"/>
          </p:cNvSpPr>
          <p:nvPr>
            <p:ph type="title"/>
          </p:nvPr>
        </p:nvSpPr>
        <p:spPr/>
        <p:txBody>
          <a:bodyPr/>
          <a:lstStyle/>
          <a:p>
            <a:r>
              <a:rPr lang="nb-NO" dirty="0" err="1"/>
              <a:t>Profile</a:t>
            </a:r>
            <a:r>
              <a:rPr lang="nb-NO" dirty="0"/>
              <a:t> Picture</a:t>
            </a:r>
          </a:p>
        </p:txBody>
      </p:sp>
      <p:sp>
        <p:nvSpPr>
          <p:cNvPr id="5" name="Plassholder for bunntekst 4">
            <a:extLst>
              <a:ext uri="{FF2B5EF4-FFF2-40B4-BE49-F238E27FC236}">
                <a16:creationId xmlns:a16="http://schemas.microsoft.com/office/drawing/2014/main" id="{705ABBC1-F86E-DF23-0700-06F6A3331E96}"/>
              </a:ext>
            </a:extLst>
          </p:cNvPr>
          <p:cNvSpPr>
            <a:spLocks noGrp="1"/>
          </p:cNvSpPr>
          <p:nvPr>
            <p:ph type="ftr" sz="quarter" idx="15"/>
          </p:nvPr>
        </p:nvSpPr>
        <p:spPr/>
        <p:txBody>
          <a:bodyPr/>
          <a:lstStyle/>
          <a:p>
            <a:r>
              <a:rPr lang="en-GB"/>
              <a:t>Public</a:t>
            </a:r>
          </a:p>
        </p:txBody>
      </p:sp>
      <p:sp>
        <p:nvSpPr>
          <p:cNvPr id="6" name="Plassholder for lysbildenummer 5">
            <a:extLst>
              <a:ext uri="{FF2B5EF4-FFF2-40B4-BE49-F238E27FC236}">
                <a16:creationId xmlns:a16="http://schemas.microsoft.com/office/drawing/2014/main" id="{300DD605-4926-CF21-5939-61895AA55A08}"/>
              </a:ext>
            </a:extLst>
          </p:cNvPr>
          <p:cNvSpPr>
            <a:spLocks noGrp="1"/>
          </p:cNvSpPr>
          <p:nvPr>
            <p:ph type="sldNum" sz="quarter" idx="16"/>
          </p:nvPr>
        </p:nvSpPr>
        <p:spPr/>
        <p:txBody>
          <a:bodyPr/>
          <a:lstStyle/>
          <a:p>
            <a:fld id="{61E25E67-CBB9-434B-BBF7-0A5E970272B8}" type="slidenum">
              <a:rPr lang="en-GB" smtClean="0"/>
              <a:pPr/>
              <a:t>13</a:t>
            </a:fld>
            <a:endParaRPr lang="en-GB"/>
          </a:p>
        </p:txBody>
      </p:sp>
      <p:sp>
        <p:nvSpPr>
          <p:cNvPr id="8" name="Undertittel 7">
            <a:extLst>
              <a:ext uri="{FF2B5EF4-FFF2-40B4-BE49-F238E27FC236}">
                <a16:creationId xmlns:a16="http://schemas.microsoft.com/office/drawing/2014/main" id="{C2CC5841-B579-ACAD-351B-4309D9C4E16A}"/>
              </a:ext>
            </a:extLst>
          </p:cNvPr>
          <p:cNvSpPr>
            <a:spLocks noGrp="1"/>
          </p:cNvSpPr>
          <p:nvPr>
            <p:ph type="subTitle" idx="13"/>
          </p:nvPr>
        </p:nvSpPr>
        <p:spPr>
          <a:xfrm>
            <a:off x="3718361" y="3186899"/>
            <a:ext cx="8569325" cy="252412"/>
          </a:xfrm>
        </p:spPr>
        <p:txBody>
          <a:bodyPr/>
          <a:lstStyle/>
          <a:p>
            <a:r>
              <a:rPr lang="nb-NO" dirty="0" err="1"/>
              <a:t>Don’t</a:t>
            </a:r>
            <a:r>
              <a:rPr lang="nb-NO" dirty="0"/>
              <a:t> be </a:t>
            </a:r>
            <a:r>
              <a:rPr lang="nb-NO" dirty="0" err="1"/>
              <a:t>this</a:t>
            </a:r>
            <a:r>
              <a:rPr lang="nb-NO" dirty="0"/>
              <a:t> </a:t>
            </a:r>
            <a:r>
              <a:rPr lang="nb-NO" dirty="0" err="1"/>
              <a:t>guy</a:t>
            </a:r>
            <a:r>
              <a:rPr lang="nb-NO" dirty="0"/>
              <a:t> 👉</a:t>
            </a:r>
          </a:p>
        </p:txBody>
      </p:sp>
      <p:sp>
        <p:nvSpPr>
          <p:cNvPr id="9" name="Plassholder for tekst 4">
            <a:extLst>
              <a:ext uri="{FF2B5EF4-FFF2-40B4-BE49-F238E27FC236}">
                <a16:creationId xmlns:a16="http://schemas.microsoft.com/office/drawing/2014/main" id="{358A7DDD-A026-4D06-8F9D-784C1A529C2D}"/>
              </a:ext>
            </a:extLst>
          </p:cNvPr>
          <p:cNvSpPr txBox="1">
            <a:spLocks/>
          </p:cNvSpPr>
          <p:nvPr/>
        </p:nvSpPr>
        <p:spPr>
          <a:xfrm>
            <a:off x="287338" y="1384300"/>
            <a:ext cx="4032250" cy="3240088"/>
          </a:xfrm>
          <a:prstGeom prst="rect">
            <a:avLst/>
          </a:prstGeom>
        </p:spPr>
        <p:txBody>
          <a:bodyPr>
            <a:normAutofit/>
          </a:bodyPr>
          <a:lstStyle>
            <a:lvl1pPr marL="171450" indent="-171450" algn="l" defTabSz="685800" rtl="0" eaLnBrk="1" latinLnBrk="0" hangingPunct="1">
              <a:lnSpc>
                <a:spcPct val="100000"/>
              </a:lnSpc>
              <a:spcBef>
                <a:spcPts val="0"/>
              </a:spcBef>
              <a:spcAft>
                <a:spcPts val="300"/>
              </a:spcAft>
              <a:buFont typeface="Arial" panose="020B0604020202020204" pitchFamily="34" charset="0"/>
              <a:buChar char="•"/>
              <a:defRPr sz="1100" kern="1200">
                <a:solidFill>
                  <a:schemeClr val="tx1"/>
                </a:solidFill>
                <a:latin typeface="+mn-lt"/>
                <a:ea typeface="+mn-ea"/>
                <a:cs typeface="+mn-cs"/>
              </a:defRPr>
            </a:lvl1pPr>
            <a:lvl2pPr marL="345600" indent="-172800" algn="l" defTabSz="685800" rtl="0" eaLnBrk="1" latinLnBrk="0" hangingPunct="1">
              <a:lnSpc>
                <a:spcPct val="100000"/>
              </a:lnSpc>
              <a:spcBef>
                <a:spcPts val="0"/>
              </a:spcBef>
              <a:spcAft>
                <a:spcPts val="300"/>
              </a:spcAft>
              <a:buFont typeface="Arial" panose="020B0604020202020204" pitchFamily="34" charset="0"/>
              <a:buChar char="–"/>
              <a:defRPr sz="1100" kern="1200">
                <a:solidFill>
                  <a:schemeClr val="tx1"/>
                </a:solidFill>
                <a:latin typeface="+mn-lt"/>
                <a:ea typeface="+mn-ea"/>
                <a:cs typeface="+mn-cs"/>
              </a:defRPr>
            </a:lvl2pPr>
            <a:lvl3pPr marL="518400" indent="-172800" algn="l" defTabSz="685800" rtl="0" eaLnBrk="1" latinLnBrk="0" hangingPunct="1">
              <a:lnSpc>
                <a:spcPct val="100000"/>
              </a:lnSpc>
              <a:spcBef>
                <a:spcPts val="0"/>
              </a:spcBef>
              <a:spcAft>
                <a:spcPts val="300"/>
              </a:spcAft>
              <a:buFont typeface="Wingdings" panose="05000000000000000000" pitchFamily="2" charset="2"/>
              <a:buChar char="§"/>
              <a:defRPr sz="1100" kern="1200">
                <a:solidFill>
                  <a:schemeClr val="tx1"/>
                </a:solidFill>
                <a:latin typeface="+mn-lt"/>
                <a:ea typeface="+mn-ea"/>
                <a:cs typeface="+mn-cs"/>
              </a:defRPr>
            </a:lvl3pPr>
            <a:lvl4pPr marL="0" indent="0" algn="l" defTabSz="685800" rtl="0" eaLnBrk="1" latinLnBrk="0" hangingPunct="1">
              <a:lnSpc>
                <a:spcPct val="100000"/>
              </a:lnSpc>
              <a:spcBef>
                <a:spcPts val="0"/>
              </a:spcBef>
              <a:spcAft>
                <a:spcPts val="300"/>
              </a:spcAft>
              <a:buFont typeface="Roboto" panose="02000000000000000000" pitchFamily="2" charset="0"/>
              <a:buChar char="​"/>
              <a:defRPr sz="1100" kern="1200">
                <a:solidFill>
                  <a:schemeClr val="tx1"/>
                </a:solidFill>
                <a:latin typeface="Tietoevry Sans 1 Medium" pitchFamily="2" charset="0"/>
                <a:ea typeface="+mn-ea"/>
                <a:cs typeface="+mn-cs"/>
              </a:defRPr>
            </a:lvl4pPr>
            <a:lvl5pPr marL="0" indent="0" algn="l" defTabSz="685800" rtl="0" eaLnBrk="1" latinLnBrk="0" hangingPunct="1">
              <a:lnSpc>
                <a:spcPct val="100000"/>
              </a:lnSpc>
              <a:spcBef>
                <a:spcPts val="0"/>
              </a:spcBef>
              <a:spcAft>
                <a:spcPts val="300"/>
              </a:spcAft>
              <a:buFont typeface="Roboto" panose="02000000000000000000" pitchFamily="2" charset="0"/>
              <a:buChar char="​"/>
              <a:defRPr sz="1100" kern="1200">
                <a:solidFill>
                  <a:srgbClr val="64302F"/>
                </a:solidFill>
                <a:latin typeface="Tietoevry Sans 1 Medium" pitchFamily="2" charset="0"/>
                <a:ea typeface="+mn-ea"/>
                <a:cs typeface="+mn-cs"/>
              </a:defRPr>
            </a:lvl5pPr>
            <a:lvl6pPr marL="0" indent="0" algn="l" defTabSz="685800" rtl="0" eaLnBrk="1" latinLnBrk="0" hangingPunct="1">
              <a:lnSpc>
                <a:spcPct val="100000"/>
              </a:lnSpc>
              <a:spcBef>
                <a:spcPts val="0"/>
              </a:spcBef>
              <a:spcAft>
                <a:spcPts val="300"/>
              </a:spcAft>
              <a:buFont typeface="Roboto" panose="02000000000000000000" pitchFamily="2" charset="0"/>
              <a:buChar char="​"/>
              <a:defRPr sz="1600" kern="1200">
                <a:solidFill>
                  <a:schemeClr val="tx1"/>
                </a:solidFill>
                <a:latin typeface="+mn-lt"/>
                <a:ea typeface="+mn-ea"/>
                <a:cs typeface="+mn-cs"/>
              </a:defRPr>
            </a:lvl6pPr>
            <a:lvl7pPr marL="0" indent="0" algn="l" defTabSz="685800" rtl="0" eaLnBrk="1" latinLnBrk="0" hangingPunct="1">
              <a:lnSpc>
                <a:spcPct val="100000"/>
              </a:lnSpc>
              <a:spcBef>
                <a:spcPts val="0"/>
              </a:spcBef>
              <a:spcAft>
                <a:spcPts val="300"/>
              </a:spcAft>
              <a:buFont typeface="Roboto" panose="02000000000000000000" pitchFamily="2" charset="0"/>
              <a:buChar char="​"/>
              <a:defRPr sz="2000" kern="1200">
                <a:solidFill>
                  <a:schemeClr val="tx1"/>
                </a:solidFill>
                <a:latin typeface="+mn-lt"/>
                <a:ea typeface="+mn-ea"/>
                <a:cs typeface="+mn-cs"/>
              </a:defRPr>
            </a:lvl7pPr>
            <a:lvl8pPr marL="0" indent="0" algn="l" defTabSz="685800" rtl="0" eaLnBrk="1" latinLnBrk="0" hangingPunct="1">
              <a:lnSpc>
                <a:spcPct val="100000"/>
              </a:lnSpc>
              <a:spcBef>
                <a:spcPts val="0"/>
              </a:spcBef>
              <a:spcAft>
                <a:spcPts val="300"/>
              </a:spcAft>
              <a:buFont typeface="Roboto" panose="02000000000000000000" pitchFamily="2" charset="0"/>
              <a:buChar char="​"/>
              <a:defRPr sz="2400" kern="1200">
                <a:solidFill>
                  <a:schemeClr val="tx1"/>
                </a:solidFill>
                <a:latin typeface="+mn-lt"/>
                <a:ea typeface="+mn-ea"/>
                <a:cs typeface="+mn-cs"/>
              </a:defRPr>
            </a:lvl8pPr>
            <a:lvl9pPr marL="0" indent="0" algn="l" defTabSz="685800" rtl="0" eaLnBrk="1" latinLnBrk="0" hangingPunct="1">
              <a:lnSpc>
                <a:spcPct val="100000"/>
              </a:lnSpc>
              <a:spcBef>
                <a:spcPts val="0"/>
              </a:spcBef>
              <a:spcAft>
                <a:spcPts val="300"/>
              </a:spcAft>
              <a:buFont typeface="Roboto" panose="02000000000000000000" pitchFamily="2" charset="0"/>
              <a:buChar char="​"/>
              <a:defRPr sz="3600" kern="1200">
                <a:solidFill>
                  <a:schemeClr val="tx1"/>
                </a:solidFill>
                <a:latin typeface="Tietoevry Sans 1 Thin" pitchFamily="2" charset="0"/>
                <a:ea typeface="+mn-ea"/>
                <a:cs typeface="+mn-cs"/>
              </a:defRPr>
            </a:lvl9pPr>
          </a:lstStyle>
          <a:p>
            <a:r>
              <a:rPr lang="nb-NO" sz="1800" dirty="0"/>
              <a:t>Have at </a:t>
            </a:r>
            <a:r>
              <a:rPr lang="nb-NO" sz="1800" dirty="0" err="1"/>
              <a:t>least</a:t>
            </a:r>
            <a:r>
              <a:rPr lang="nb-NO" sz="1800" dirty="0"/>
              <a:t> 1 </a:t>
            </a:r>
            <a:r>
              <a:rPr lang="nb-NO" sz="1800" dirty="0" err="1"/>
              <a:t>professional</a:t>
            </a:r>
            <a:r>
              <a:rPr lang="nb-NO" sz="1800" dirty="0"/>
              <a:t> </a:t>
            </a:r>
            <a:r>
              <a:rPr lang="nb-NO" sz="1800" dirty="0" err="1"/>
              <a:t>looking</a:t>
            </a:r>
            <a:r>
              <a:rPr lang="nb-NO" sz="1800" dirty="0"/>
              <a:t> </a:t>
            </a:r>
            <a:r>
              <a:rPr lang="nb-NO" sz="1800" dirty="0" err="1"/>
              <a:t>picture</a:t>
            </a:r>
            <a:r>
              <a:rPr lang="nb-NO" sz="1800" dirty="0"/>
              <a:t> </a:t>
            </a:r>
            <a:r>
              <a:rPr lang="nb-NO" sz="1800" dirty="0" err="1"/>
              <a:t>of</a:t>
            </a:r>
            <a:r>
              <a:rPr lang="nb-NO" sz="1800" dirty="0"/>
              <a:t> </a:t>
            </a:r>
            <a:r>
              <a:rPr lang="nb-NO" sz="1800" dirty="0" err="1"/>
              <a:t>yourself</a:t>
            </a:r>
            <a:endParaRPr lang="nb-NO" sz="1800" dirty="0"/>
          </a:p>
          <a:p>
            <a:endParaRPr lang="nb-NO" sz="1800" dirty="0"/>
          </a:p>
          <a:p>
            <a:r>
              <a:rPr lang="nb-NO" sz="1800" dirty="0" err="1"/>
              <a:t>Add</a:t>
            </a:r>
            <a:r>
              <a:rPr lang="nb-NO" sz="1800" dirty="0"/>
              <a:t> it to EVERYTHING </a:t>
            </a:r>
            <a:r>
              <a:rPr lang="nb-NO" sz="1800" dirty="0" err="1"/>
              <a:t>job</a:t>
            </a:r>
            <a:r>
              <a:rPr lang="nb-NO" sz="1800" dirty="0"/>
              <a:t> </a:t>
            </a:r>
            <a:r>
              <a:rPr lang="nb-NO" sz="1800" dirty="0" err="1"/>
              <a:t>related</a:t>
            </a:r>
            <a:endParaRPr lang="nb-NO" sz="1800" dirty="0"/>
          </a:p>
          <a:p>
            <a:pPr lvl="1"/>
            <a:r>
              <a:rPr lang="nb-NO" sz="1800" dirty="0" err="1"/>
              <a:t>Slack</a:t>
            </a:r>
            <a:r>
              <a:rPr lang="nb-NO" sz="1800" dirty="0"/>
              <a:t>, Teams, </a:t>
            </a:r>
            <a:r>
              <a:rPr lang="nb-NO" sz="1800" dirty="0" err="1"/>
              <a:t>Github</a:t>
            </a:r>
            <a:r>
              <a:rPr lang="nb-NO" sz="1800" dirty="0"/>
              <a:t>, </a:t>
            </a:r>
            <a:r>
              <a:rPr lang="nb-NO" sz="1800" dirty="0" err="1"/>
              <a:t>Workplace</a:t>
            </a:r>
            <a:r>
              <a:rPr lang="nb-NO" sz="1800" dirty="0"/>
              <a:t>, LinkedIn</a:t>
            </a:r>
          </a:p>
        </p:txBody>
      </p:sp>
      <p:pic>
        <p:nvPicPr>
          <p:cNvPr id="11" name="Bilde 10" descr="Et bilde som inneholder tekst, mann, Menneskeansikt, skjermbilde&#10;&#10;Automatisk generert beskrivelse">
            <a:extLst>
              <a:ext uri="{FF2B5EF4-FFF2-40B4-BE49-F238E27FC236}">
                <a16:creationId xmlns:a16="http://schemas.microsoft.com/office/drawing/2014/main" id="{17D44059-6ADA-417C-5305-9FADF92FC108}"/>
              </a:ext>
            </a:extLst>
          </p:cNvPr>
          <p:cNvPicPr>
            <a:picLocks noChangeAspect="1"/>
          </p:cNvPicPr>
          <p:nvPr/>
        </p:nvPicPr>
        <p:blipFill>
          <a:blip r:embed="rId2"/>
          <a:stretch>
            <a:fillRect/>
          </a:stretch>
        </p:blipFill>
        <p:spPr>
          <a:xfrm>
            <a:off x="5998122" y="0"/>
            <a:ext cx="2851132" cy="5143500"/>
          </a:xfrm>
          <a:prstGeom prst="rect">
            <a:avLst/>
          </a:prstGeom>
        </p:spPr>
      </p:pic>
    </p:spTree>
    <p:extLst>
      <p:ext uri="{BB962C8B-B14F-4D97-AF65-F5344CB8AC3E}">
        <p14:creationId xmlns:p14="http://schemas.microsoft.com/office/powerpoint/2010/main" val="358806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A2087-22FB-5DEE-E5C8-AF899A04DF6C}"/>
            </a:ext>
          </a:extLst>
        </p:cNvPr>
        <p:cNvGrpSpPr/>
        <p:nvPr/>
      </p:nvGrpSpPr>
      <p:grpSpPr>
        <a:xfrm>
          <a:off x="0" y="0"/>
          <a:ext cx="0" cy="0"/>
          <a:chOff x="0" y="0"/>
          <a:chExt cx="0" cy="0"/>
        </a:xfrm>
      </p:grpSpPr>
      <p:pic>
        <p:nvPicPr>
          <p:cNvPr id="3074" name="Picture 2" descr="A funny illustration of John Travolta standing in a digital meeting room, looking confused. He is holding a folder or paper, with his signature bewildered expression, glancing around as if lost. The setting includes a modern virtual meeting environment with a large screen showing multiple participants, tech gadgets, and office elements around. The background is clean and professional, with digital tools like chat bubbles, notifications, and video call icons visible. The style is lighthearted and captures the humorous contrast of Travolta's confusion in a tech-savvy space.">
            <a:extLst>
              <a:ext uri="{FF2B5EF4-FFF2-40B4-BE49-F238E27FC236}">
                <a16:creationId xmlns:a16="http://schemas.microsoft.com/office/drawing/2014/main" id="{0912D2D8-488A-80D7-FA65-7D26E166E6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40" r="32941" b="2"/>
          <a:stretch/>
        </p:blipFill>
        <p:spPr bwMode="auto">
          <a:xfrm>
            <a:off x="3203575" y="10"/>
            <a:ext cx="5940425" cy="514349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7" name="Tittel 6">
            <a:extLst>
              <a:ext uri="{FF2B5EF4-FFF2-40B4-BE49-F238E27FC236}">
                <a16:creationId xmlns:a16="http://schemas.microsoft.com/office/drawing/2014/main" id="{E6C09F40-EBBE-562D-1CA7-8FABA4FEB98A}"/>
              </a:ext>
            </a:extLst>
          </p:cNvPr>
          <p:cNvSpPr>
            <a:spLocks noGrp="1"/>
          </p:cNvSpPr>
          <p:nvPr>
            <p:ph type="title"/>
          </p:nvPr>
        </p:nvSpPr>
        <p:spPr>
          <a:xfrm>
            <a:off x="287340" y="231775"/>
            <a:ext cx="2663824" cy="1008064"/>
          </a:xfrm>
        </p:spPr>
        <p:txBody>
          <a:bodyPr vert="horz" lIns="0" tIns="0" rIns="0" bIns="0" rtlCol="0" anchor="t">
            <a:normAutofit/>
          </a:bodyPr>
          <a:lstStyle/>
          <a:p>
            <a:r>
              <a:rPr lang="en-GB" b="1" kern="1200" dirty="0">
                <a:latin typeface="+mj-lt"/>
                <a:ea typeface="+mj-ea"/>
                <a:cs typeface="+mj-cs"/>
              </a:rPr>
              <a:t>Camera on 🎥</a:t>
            </a:r>
          </a:p>
        </p:txBody>
      </p:sp>
      <p:sp>
        <p:nvSpPr>
          <p:cNvPr id="5" name="Plassholder for bunntekst 4">
            <a:extLst>
              <a:ext uri="{FF2B5EF4-FFF2-40B4-BE49-F238E27FC236}">
                <a16:creationId xmlns:a16="http://schemas.microsoft.com/office/drawing/2014/main" id="{30683D38-7B50-AF67-B40F-5D9AD4E38911}"/>
              </a:ext>
            </a:extLst>
          </p:cNvPr>
          <p:cNvSpPr>
            <a:spLocks noGrp="1"/>
          </p:cNvSpPr>
          <p:nvPr>
            <p:ph type="ftr" sz="quarter" idx="15"/>
          </p:nvPr>
        </p:nvSpPr>
        <p:spPr>
          <a:xfrm>
            <a:off x="1030621" y="4889414"/>
            <a:ext cx="513396" cy="129382"/>
          </a:xfrm>
        </p:spPr>
        <p:txBody>
          <a:bodyPr vert="horz" wrap="none" lIns="0" tIns="0" rIns="0" bIns="0" rtlCol="0" anchor="ctr">
            <a:normAutofit/>
          </a:bodyPr>
          <a:lstStyle/>
          <a:p>
            <a:pPr>
              <a:spcAft>
                <a:spcPts val="600"/>
              </a:spcAft>
            </a:pPr>
            <a:r>
              <a:rPr lang="en-GB" kern="1200">
                <a:latin typeface="+mn-lt"/>
                <a:ea typeface="+mn-ea"/>
                <a:cs typeface="+mn-cs"/>
              </a:rPr>
              <a:t>Public</a:t>
            </a:r>
          </a:p>
        </p:txBody>
      </p:sp>
      <p:sp>
        <p:nvSpPr>
          <p:cNvPr id="6" name="Plassholder for lysbildenummer 5">
            <a:extLst>
              <a:ext uri="{FF2B5EF4-FFF2-40B4-BE49-F238E27FC236}">
                <a16:creationId xmlns:a16="http://schemas.microsoft.com/office/drawing/2014/main" id="{E00E4718-2A43-6F40-73F5-034864B24917}"/>
              </a:ext>
            </a:extLst>
          </p:cNvPr>
          <p:cNvSpPr>
            <a:spLocks noGrp="1"/>
          </p:cNvSpPr>
          <p:nvPr>
            <p:ph type="sldNum" sz="quarter" idx="16"/>
          </p:nvPr>
        </p:nvSpPr>
        <p:spPr>
          <a:xfrm>
            <a:off x="8540096" y="4875766"/>
            <a:ext cx="316567" cy="129382"/>
          </a:xfrm>
        </p:spPr>
        <p:txBody>
          <a:bodyPr vert="horz" lIns="0" tIns="0" rIns="0" bIns="0" rtlCol="0" anchor="ctr">
            <a:normAutofit/>
          </a:bodyPr>
          <a:lstStyle/>
          <a:p>
            <a:pPr>
              <a:spcAft>
                <a:spcPts val="600"/>
              </a:spcAft>
            </a:pPr>
            <a:fld id="{61E25E67-CBB9-434B-BBF7-0A5E970272B8}" type="slidenum">
              <a:rPr lang="en-GB" smtClean="0"/>
              <a:pPr>
                <a:spcAft>
                  <a:spcPts val="600"/>
                </a:spcAft>
              </a:pPr>
              <a:t>14</a:t>
            </a:fld>
            <a:endParaRPr lang="en-GB"/>
          </a:p>
        </p:txBody>
      </p:sp>
      <p:sp>
        <p:nvSpPr>
          <p:cNvPr id="9" name="Plassholder for tekst 4">
            <a:extLst>
              <a:ext uri="{FF2B5EF4-FFF2-40B4-BE49-F238E27FC236}">
                <a16:creationId xmlns:a16="http://schemas.microsoft.com/office/drawing/2014/main" id="{55F65BC3-F585-4CC5-7903-AADABBEAB0E8}"/>
              </a:ext>
            </a:extLst>
          </p:cNvPr>
          <p:cNvSpPr txBox="1">
            <a:spLocks/>
          </p:cNvSpPr>
          <p:nvPr/>
        </p:nvSpPr>
        <p:spPr>
          <a:xfrm>
            <a:off x="287339" y="2064031"/>
            <a:ext cx="2663825" cy="1399360"/>
          </a:xfrm>
          <a:prstGeom prst="rect">
            <a:avLst/>
          </a:prstGeom>
        </p:spPr>
        <p:txBody>
          <a:bodyPr vert="horz" lIns="0" tIns="0" rIns="0" bIns="0" rtlCol="0">
            <a:normAutofit/>
          </a:bodyPr>
          <a:lstStyle>
            <a:lvl1pPr marL="171450" indent="-171450" algn="l" defTabSz="685800" rtl="0" eaLnBrk="1" latinLnBrk="0" hangingPunct="1">
              <a:lnSpc>
                <a:spcPct val="100000"/>
              </a:lnSpc>
              <a:spcBef>
                <a:spcPts val="0"/>
              </a:spcBef>
              <a:spcAft>
                <a:spcPts val="300"/>
              </a:spcAft>
              <a:buFont typeface="Arial" panose="020B0604020202020204" pitchFamily="34" charset="0"/>
              <a:buChar char="•"/>
              <a:defRPr sz="1100" kern="1200">
                <a:solidFill>
                  <a:schemeClr val="tx1"/>
                </a:solidFill>
                <a:latin typeface="+mn-lt"/>
                <a:ea typeface="+mn-ea"/>
                <a:cs typeface="+mn-cs"/>
              </a:defRPr>
            </a:lvl1pPr>
            <a:lvl2pPr marL="345600" indent="-172800" algn="l" defTabSz="685800" rtl="0" eaLnBrk="1" latinLnBrk="0" hangingPunct="1">
              <a:lnSpc>
                <a:spcPct val="100000"/>
              </a:lnSpc>
              <a:spcBef>
                <a:spcPts val="0"/>
              </a:spcBef>
              <a:spcAft>
                <a:spcPts val="300"/>
              </a:spcAft>
              <a:buFont typeface="Arial" panose="020B0604020202020204" pitchFamily="34" charset="0"/>
              <a:buChar char="–"/>
              <a:defRPr sz="1100" kern="1200">
                <a:solidFill>
                  <a:schemeClr val="tx1"/>
                </a:solidFill>
                <a:latin typeface="+mn-lt"/>
                <a:ea typeface="+mn-ea"/>
                <a:cs typeface="+mn-cs"/>
              </a:defRPr>
            </a:lvl2pPr>
            <a:lvl3pPr marL="518400" indent="-172800" algn="l" defTabSz="685800" rtl="0" eaLnBrk="1" latinLnBrk="0" hangingPunct="1">
              <a:lnSpc>
                <a:spcPct val="100000"/>
              </a:lnSpc>
              <a:spcBef>
                <a:spcPts val="0"/>
              </a:spcBef>
              <a:spcAft>
                <a:spcPts val="300"/>
              </a:spcAft>
              <a:buFont typeface="Wingdings" panose="05000000000000000000" pitchFamily="2" charset="2"/>
              <a:buChar char="§"/>
              <a:defRPr sz="1100" kern="1200">
                <a:solidFill>
                  <a:schemeClr val="tx1"/>
                </a:solidFill>
                <a:latin typeface="+mn-lt"/>
                <a:ea typeface="+mn-ea"/>
                <a:cs typeface="+mn-cs"/>
              </a:defRPr>
            </a:lvl3pPr>
            <a:lvl4pPr marL="0" indent="0" algn="l" defTabSz="685800" rtl="0" eaLnBrk="1" latinLnBrk="0" hangingPunct="1">
              <a:lnSpc>
                <a:spcPct val="100000"/>
              </a:lnSpc>
              <a:spcBef>
                <a:spcPts val="0"/>
              </a:spcBef>
              <a:spcAft>
                <a:spcPts val="300"/>
              </a:spcAft>
              <a:buFont typeface="Roboto" panose="02000000000000000000" pitchFamily="2" charset="0"/>
              <a:buChar char="​"/>
              <a:defRPr sz="1100" kern="1200">
                <a:solidFill>
                  <a:schemeClr val="tx1"/>
                </a:solidFill>
                <a:latin typeface="Tietoevry Sans 1 Medium" pitchFamily="2" charset="0"/>
                <a:ea typeface="+mn-ea"/>
                <a:cs typeface="+mn-cs"/>
              </a:defRPr>
            </a:lvl4pPr>
            <a:lvl5pPr marL="0" indent="0" algn="l" defTabSz="685800" rtl="0" eaLnBrk="1" latinLnBrk="0" hangingPunct="1">
              <a:lnSpc>
                <a:spcPct val="100000"/>
              </a:lnSpc>
              <a:spcBef>
                <a:spcPts val="0"/>
              </a:spcBef>
              <a:spcAft>
                <a:spcPts val="300"/>
              </a:spcAft>
              <a:buFont typeface="Roboto" panose="02000000000000000000" pitchFamily="2" charset="0"/>
              <a:buChar char="​"/>
              <a:defRPr sz="1100" kern="1200">
                <a:solidFill>
                  <a:srgbClr val="64302F"/>
                </a:solidFill>
                <a:latin typeface="Tietoevry Sans 1 Medium" pitchFamily="2" charset="0"/>
                <a:ea typeface="+mn-ea"/>
                <a:cs typeface="+mn-cs"/>
              </a:defRPr>
            </a:lvl5pPr>
            <a:lvl6pPr marL="0" indent="0" algn="l" defTabSz="685800" rtl="0" eaLnBrk="1" latinLnBrk="0" hangingPunct="1">
              <a:lnSpc>
                <a:spcPct val="100000"/>
              </a:lnSpc>
              <a:spcBef>
                <a:spcPts val="0"/>
              </a:spcBef>
              <a:spcAft>
                <a:spcPts val="300"/>
              </a:spcAft>
              <a:buFont typeface="Roboto" panose="02000000000000000000" pitchFamily="2" charset="0"/>
              <a:buChar char="​"/>
              <a:defRPr sz="1600" kern="1200">
                <a:solidFill>
                  <a:schemeClr val="tx1"/>
                </a:solidFill>
                <a:latin typeface="+mn-lt"/>
                <a:ea typeface="+mn-ea"/>
                <a:cs typeface="+mn-cs"/>
              </a:defRPr>
            </a:lvl6pPr>
            <a:lvl7pPr marL="0" indent="0" algn="l" defTabSz="685800" rtl="0" eaLnBrk="1" latinLnBrk="0" hangingPunct="1">
              <a:lnSpc>
                <a:spcPct val="100000"/>
              </a:lnSpc>
              <a:spcBef>
                <a:spcPts val="0"/>
              </a:spcBef>
              <a:spcAft>
                <a:spcPts val="300"/>
              </a:spcAft>
              <a:buFont typeface="Roboto" panose="02000000000000000000" pitchFamily="2" charset="0"/>
              <a:buChar char="​"/>
              <a:defRPr sz="2000" kern="1200">
                <a:solidFill>
                  <a:schemeClr val="tx1"/>
                </a:solidFill>
                <a:latin typeface="+mn-lt"/>
                <a:ea typeface="+mn-ea"/>
                <a:cs typeface="+mn-cs"/>
              </a:defRPr>
            </a:lvl7pPr>
            <a:lvl8pPr marL="0" indent="0" algn="l" defTabSz="685800" rtl="0" eaLnBrk="1" latinLnBrk="0" hangingPunct="1">
              <a:lnSpc>
                <a:spcPct val="100000"/>
              </a:lnSpc>
              <a:spcBef>
                <a:spcPts val="0"/>
              </a:spcBef>
              <a:spcAft>
                <a:spcPts val="300"/>
              </a:spcAft>
              <a:buFont typeface="Roboto" panose="02000000000000000000" pitchFamily="2" charset="0"/>
              <a:buChar char="​"/>
              <a:defRPr sz="2400" kern="1200">
                <a:solidFill>
                  <a:schemeClr val="tx1"/>
                </a:solidFill>
                <a:latin typeface="+mn-lt"/>
                <a:ea typeface="+mn-ea"/>
                <a:cs typeface="+mn-cs"/>
              </a:defRPr>
            </a:lvl8pPr>
            <a:lvl9pPr marL="0" indent="0" algn="l" defTabSz="685800" rtl="0" eaLnBrk="1" latinLnBrk="0" hangingPunct="1">
              <a:lnSpc>
                <a:spcPct val="100000"/>
              </a:lnSpc>
              <a:spcBef>
                <a:spcPts val="0"/>
              </a:spcBef>
              <a:spcAft>
                <a:spcPts val="300"/>
              </a:spcAft>
              <a:buFont typeface="Roboto" panose="02000000000000000000" pitchFamily="2" charset="0"/>
              <a:buChar char="​"/>
              <a:defRPr sz="3600" kern="1200">
                <a:solidFill>
                  <a:schemeClr val="tx1"/>
                </a:solidFill>
                <a:latin typeface="Tietoevry Sans 1 Thin" pitchFamily="2" charset="0"/>
                <a:ea typeface="+mn-ea"/>
                <a:cs typeface="+mn-cs"/>
              </a:defRPr>
            </a:lvl9pPr>
          </a:lstStyle>
          <a:p>
            <a:pPr marL="0" indent="0" algn="ctr">
              <a:buNone/>
            </a:pPr>
            <a:r>
              <a:rPr lang="en-US" sz="2000" dirty="0"/>
              <a:t>Do yourself a favor </a:t>
            </a:r>
          </a:p>
          <a:p>
            <a:pPr marL="0" indent="0" algn="ctr">
              <a:buNone/>
            </a:pPr>
            <a:r>
              <a:rPr lang="en-US" sz="2000" dirty="0"/>
              <a:t>Turn your webcam ON at </a:t>
            </a:r>
            <a:r>
              <a:rPr lang="en-US" sz="2000" b="1" dirty="0"/>
              <a:t>every</a:t>
            </a:r>
            <a:r>
              <a:rPr lang="en-US" sz="2000" dirty="0"/>
              <a:t> digital meeting. </a:t>
            </a:r>
          </a:p>
          <a:p>
            <a:pPr algn="ctr"/>
            <a:endParaRPr lang="en-US" sz="2000" dirty="0"/>
          </a:p>
        </p:txBody>
      </p:sp>
    </p:spTree>
    <p:extLst>
      <p:ext uri="{BB962C8B-B14F-4D97-AF65-F5344CB8AC3E}">
        <p14:creationId xmlns:p14="http://schemas.microsoft.com/office/powerpoint/2010/main" val="2812108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a:extLst>
              <a:ext uri="{FF2B5EF4-FFF2-40B4-BE49-F238E27FC236}">
                <a16:creationId xmlns:a16="http://schemas.microsoft.com/office/drawing/2014/main" id="{215E6398-3DEF-BEBB-5A4E-7E24DD350A4B}"/>
              </a:ext>
            </a:extLst>
          </p:cNvPr>
          <p:cNvSpPr>
            <a:spLocks noGrp="1"/>
          </p:cNvSpPr>
          <p:nvPr>
            <p:ph type="title"/>
          </p:nvPr>
        </p:nvSpPr>
        <p:spPr>
          <a:xfrm>
            <a:off x="343066" y="411437"/>
            <a:ext cx="6454244" cy="1439863"/>
          </a:xfrm>
        </p:spPr>
        <p:txBody>
          <a:bodyPr anchor="ctr">
            <a:normAutofit/>
          </a:bodyPr>
          <a:lstStyle/>
          <a:p>
            <a:r>
              <a:rPr lang="nb-NO" sz="3200" dirty="0"/>
              <a:t>Bonus Point </a:t>
            </a:r>
            <a:r>
              <a:rPr lang="nb-NO" sz="1600" dirty="0"/>
              <a:t>🌟🎯</a:t>
            </a:r>
            <a:br>
              <a:rPr lang="nb-NO" sz="3200" dirty="0"/>
            </a:br>
            <a:r>
              <a:rPr lang="nb-NO" sz="3200" dirty="0"/>
              <a:t>The </a:t>
            </a:r>
            <a:r>
              <a:rPr lang="nb-NO" sz="3200" dirty="0" err="1"/>
              <a:t>hawthorne</a:t>
            </a:r>
            <a:r>
              <a:rPr lang="nb-NO" sz="3200" dirty="0"/>
              <a:t> </a:t>
            </a:r>
            <a:r>
              <a:rPr lang="nb-NO" sz="3200" dirty="0" err="1"/>
              <a:t>effect</a:t>
            </a:r>
            <a:endParaRPr lang="nb-NO" sz="3200" dirty="0"/>
          </a:p>
        </p:txBody>
      </p:sp>
      <p:sp>
        <p:nvSpPr>
          <p:cNvPr id="6" name="Plassholder for tekst 5">
            <a:extLst>
              <a:ext uri="{FF2B5EF4-FFF2-40B4-BE49-F238E27FC236}">
                <a16:creationId xmlns:a16="http://schemas.microsoft.com/office/drawing/2014/main" id="{32E0613E-3BDC-0D74-DBEE-F760E7645DC8}"/>
              </a:ext>
            </a:extLst>
          </p:cNvPr>
          <p:cNvSpPr>
            <a:spLocks noGrp="1"/>
          </p:cNvSpPr>
          <p:nvPr>
            <p:ph type="body" sz="quarter" idx="13"/>
          </p:nvPr>
        </p:nvSpPr>
        <p:spPr>
          <a:xfrm>
            <a:off x="642882" y="693020"/>
            <a:ext cx="2958074" cy="4680000"/>
          </a:xfrm>
        </p:spPr>
        <p:txBody>
          <a:bodyPr anchor="ctr">
            <a:normAutofit/>
          </a:bodyPr>
          <a:lstStyle/>
          <a:p>
            <a:pPr marL="0" indent="0">
              <a:buNone/>
            </a:pPr>
            <a:r>
              <a:rPr lang="nb-NO" sz="1800" i="1" dirty="0"/>
              <a:t>People </a:t>
            </a:r>
            <a:r>
              <a:rPr lang="nb-NO" sz="1800" i="1" dirty="0" err="1"/>
              <a:t>will</a:t>
            </a:r>
            <a:r>
              <a:rPr lang="nb-NO" sz="1800" i="1" dirty="0"/>
              <a:t> </a:t>
            </a:r>
            <a:r>
              <a:rPr lang="nb-NO" sz="1800" i="1" dirty="0" err="1"/>
              <a:t>act</a:t>
            </a:r>
            <a:r>
              <a:rPr lang="nb-NO" sz="1800" i="1" dirty="0"/>
              <a:t> </a:t>
            </a:r>
            <a:r>
              <a:rPr lang="nb-NO" sz="1800" i="1" dirty="0" err="1"/>
              <a:t>differently</a:t>
            </a:r>
            <a:r>
              <a:rPr lang="nb-NO" sz="1800" i="1" dirty="0"/>
              <a:t> (</a:t>
            </a:r>
            <a:r>
              <a:rPr lang="nb-NO" sz="1800" i="1" dirty="0" err="1"/>
              <a:t>including</a:t>
            </a:r>
            <a:r>
              <a:rPr lang="nb-NO" sz="1800" i="1" dirty="0"/>
              <a:t> </a:t>
            </a:r>
            <a:r>
              <a:rPr lang="nb-NO" sz="1800" i="1" dirty="0" err="1"/>
              <a:t>yourself</a:t>
            </a:r>
            <a:r>
              <a:rPr lang="nb-NO" sz="1800" i="1" dirty="0"/>
              <a:t>) </a:t>
            </a:r>
            <a:r>
              <a:rPr lang="nb-NO" sz="1800" i="1" dirty="0" err="1"/>
              <a:t>if</a:t>
            </a:r>
            <a:r>
              <a:rPr lang="nb-NO" sz="1800" i="1" dirty="0"/>
              <a:t> </a:t>
            </a:r>
            <a:r>
              <a:rPr lang="nb-NO" sz="1800" i="1" dirty="0" err="1"/>
              <a:t>they</a:t>
            </a:r>
            <a:r>
              <a:rPr lang="nb-NO" sz="1800" i="1" dirty="0"/>
              <a:t> </a:t>
            </a:r>
            <a:r>
              <a:rPr lang="nb-NO" sz="1800" i="1" dirty="0" err="1"/>
              <a:t>know</a:t>
            </a:r>
            <a:r>
              <a:rPr lang="nb-NO" sz="1800" i="1" dirty="0"/>
              <a:t> </a:t>
            </a:r>
            <a:r>
              <a:rPr lang="nb-NO" sz="1800" i="1" dirty="0" err="1"/>
              <a:t>they</a:t>
            </a:r>
            <a:r>
              <a:rPr lang="nb-NO" sz="1800" i="1" dirty="0"/>
              <a:t> </a:t>
            </a:r>
            <a:r>
              <a:rPr lang="nb-NO" sz="1800" i="1" dirty="0" err="1"/>
              <a:t>are</a:t>
            </a:r>
            <a:r>
              <a:rPr lang="nb-NO" sz="1800" i="1" dirty="0"/>
              <a:t> </a:t>
            </a:r>
            <a:r>
              <a:rPr lang="nb-NO" sz="1800" i="1" dirty="0" err="1"/>
              <a:t>being</a:t>
            </a:r>
            <a:r>
              <a:rPr lang="nb-NO" sz="1800" i="1" dirty="0"/>
              <a:t> </a:t>
            </a:r>
            <a:r>
              <a:rPr lang="nb-NO" sz="1800" i="1" dirty="0" err="1"/>
              <a:t>observed</a:t>
            </a:r>
            <a:r>
              <a:rPr lang="nb-NO" sz="1800" i="1" dirty="0"/>
              <a:t>.</a:t>
            </a:r>
          </a:p>
        </p:txBody>
      </p:sp>
      <p:sp>
        <p:nvSpPr>
          <p:cNvPr id="4" name="Plassholder for bunntekst 3">
            <a:extLst>
              <a:ext uri="{FF2B5EF4-FFF2-40B4-BE49-F238E27FC236}">
                <a16:creationId xmlns:a16="http://schemas.microsoft.com/office/drawing/2014/main" id="{139B39C2-8A44-8751-ECA8-A83176995ED0}"/>
              </a:ext>
            </a:extLst>
          </p:cNvPr>
          <p:cNvSpPr>
            <a:spLocks noGrp="1"/>
          </p:cNvSpPr>
          <p:nvPr>
            <p:ph type="ftr" sz="quarter" idx="15"/>
          </p:nvPr>
        </p:nvSpPr>
        <p:spPr>
          <a:xfrm>
            <a:off x="1030621" y="4889414"/>
            <a:ext cx="513396" cy="129382"/>
          </a:xfrm>
        </p:spPr>
        <p:txBody>
          <a:bodyPr wrap="none" anchor="ctr">
            <a:normAutofit/>
          </a:bodyPr>
          <a:lstStyle/>
          <a:p>
            <a:pPr>
              <a:spcAft>
                <a:spcPts val="600"/>
              </a:spcAft>
            </a:pPr>
            <a:r>
              <a:rPr lang="en-GB"/>
              <a:t>Public</a:t>
            </a:r>
          </a:p>
        </p:txBody>
      </p:sp>
      <p:sp>
        <p:nvSpPr>
          <p:cNvPr id="5" name="Plassholder for lysbildenummer 4">
            <a:extLst>
              <a:ext uri="{FF2B5EF4-FFF2-40B4-BE49-F238E27FC236}">
                <a16:creationId xmlns:a16="http://schemas.microsoft.com/office/drawing/2014/main" id="{2D0C92B4-7890-6DB2-540E-DA7753C7EBEB}"/>
              </a:ext>
            </a:extLst>
          </p:cNvPr>
          <p:cNvSpPr>
            <a:spLocks noGrp="1"/>
          </p:cNvSpPr>
          <p:nvPr>
            <p:ph type="sldNum" sz="quarter" idx="16"/>
          </p:nvPr>
        </p:nvSpPr>
        <p:spPr>
          <a:xfrm>
            <a:off x="8532687" y="4889414"/>
            <a:ext cx="316567" cy="129382"/>
          </a:xfrm>
        </p:spPr>
        <p:txBody>
          <a:bodyPr anchor="ctr">
            <a:normAutofit/>
          </a:bodyPr>
          <a:lstStyle/>
          <a:p>
            <a:pPr>
              <a:spcAft>
                <a:spcPts val="600"/>
              </a:spcAft>
            </a:pPr>
            <a:fld id="{61E25E67-CBB9-434B-BBF7-0A5E970272B8}" type="slidenum">
              <a:rPr lang="en-GB" smtClean="0"/>
              <a:pPr>
                <a:spcAft>
                  <a:spcPts val="600"/>
                </a:spcAft>
              </a:pPr>
              <a:t>15</a:t>
            </a:fld>
            <a:endParaRPr lang="en-GB"/>
          </a:p>
        </p:txBody>
      </p:sp>
      <p:pic>
        <p:nvPicPr>
          <p:cNvPr id="4098" name="Picture 2" descr="Michael Staring at Ryan | The Office (US)">
            <a:extLst>
              <a:ext uri="{FF2B5EF4-FFF2-40B4-BE49-F238E27FC236}">
                <a16:creationId xmlns:a16="http://schemas.microsoft.com/office/drawing/2014/main" id="{6CBDAF3C-7048-71A0-9578-6E5953AEBC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6632" y="2152480"/>
            <a:ext cx="5317367" cy="2991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935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837830-496E-F755-7B87-E4B544C8B51A}"/>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DAAAB307-EA59-8DB7-8617-F885D9B96976}"/>
              </a:ext>
            </a:extLst>
          </p:cNvPr>
          <p:cNvSpPr>
            <a:spLocks noGrp="1"/>
          </p:cNvSpPr>
          <p:nvPr>
            <p:ph type="title"/>
          </p:nvPr>
        </p:nvSpPr>
        <p:spPr/>
        <p:txBody>
          <a:bodyPr/>
          <a:lstStyle/>
          <a:p>
            <a:r>
              <a:rPr lang="nb-NO" b="1" dirty="0" err="1"/>
              <a:t>Exercise</a:t>
            </a:r>
            <a:r>
              <a:rPr lang="nb-NO" b="1" dirty="0"/>
              <a:t> 1: </a:t>
            </a:r>
            <a:r>
              <a:rPr lang="nb-NO" b="1" dirty="0" err="1"/>
              <a:t>Check</a:t>
            </a:r>
            <a:r>
              <a:rPr lang="nb-NO" b="1" dirty="0"/>
              <a:t> </a:t>
            </a:r>
            <a:r>
              <a:rPr lang="nb-NO" b="1" dirty="0" err="1"/>
              <a:t>your</a:t>
            </a:r>
            <a:r>
              <a:rPr lang="nb-NO" b="1" dirty="0"/>
              <a:t> </a:t>
            </a:r>
            <a:r>
              <a:rPr lang="nb-NO" b="1" dirty="0" err="1"/>
              <a:t>Social</a:t>
            </a:r>
            <a:r>
              <a:rPr lang="nb-NO" b="1" dirty="0"/>
              <a:t> </a:t>
            </a:r>
            <a:r>
              <a:rPr lang="nb-NO" b="1" dirty="0" err="1"/>
              <a:t>Selling</a:t>
            </a:r>
            <a:r>
              <a:rPr lang="nb-NO" b="1" dirty="0"/>
              <a:t> Index (5 mins)</a:t>
            </a:r>
            <a:br>
              <a:rPr lang="nb-NO" b="1" dirty="0"/>
            </a:br>
            <a:endParaRPr lang="nb-NO" dirty="0"/>
          </a:p>
        </p:txBody>
      </p:sp>
      <p:sp>
        <p:nvSpPr>
          <p:cNvPr id="3" name="Plassholder for bunntekst 2">
            <a:extLst>
              <a:ext uri="{FF2B5EF4-FFF2-40B4-BE49-F238E27FC236}">
                <a16:creationId xmlns:a16="http://schemas.microsoft.com/office/drawing/2014/main" id="{8110B382-1821-370C-2676-F988B5AFE53C}"/>
              </a:ext>
            </a:extLst>
          </p:cNvPr>
          <p:cNvSpPr>
            <a:spLocks noGrp="1"/>
          </p:cNvSpPr>
          <p:nvPr>
            <p:ph type="ftr" sz="quarter" idx="15"/>
          </p:nvPr>
        </p:nvSpPr>
        <p:spPr/>
        <p:txBody>
          <a:bodyPr/>
          <a:lstStyle/>
          <a:p>
            <a:r>
              <a:rPr lang="en-GB"/>
              <a:t>Public</a:t>
            </a:r>
          </a:p>
        </p:txBody>
      </p:sp>
      <p:sp>
        <p:nvSpPr>
          <p:cNvPr id="4" name="Plassholder for lysbildenummer 3">
            <a:extLst>
              <a:ext uri="{FF2B5EF4-FFF2-40B4-BE49-F238E27FC236}">
                <a16:creationId xmlns:a16="http://schemas.microsoft.com/office/drawing/2014/main" id="{88A73C35-6780-E3CB-BD20-75753E089B5D}"/>
              </a:ext>
            </a:extLst>
          </p:cNvPr>
          <p:cNvSpPr>
            <a:spLocks noGrp="1"/>
          </p:cNvSpPr>
          <p:nvPr>
            <p:ph type="sldNum" sz="quarter" idx="16"/>
          </p:nvPr>
        </p:nvSpPr>
        <p:spPr/>
        <p:txBody>
          <a:bodyPr/>
          <a:lstStyle/>
          <a:p>
            <a:fld id="{61E25E67-CBB9-434B-BBF7-0A5E970272B8}" type="slidenum">
              <a:rPr lang="en-GB" smtClean="0"/>
              <a:pPr/>
              <a:t>16</a:t>
            </a:fld>
            <a:endParaRPr lang="en-GB"/>
          </a:p>
        </p:txBody>
      </p:sp>
      <p:sp>
        <p:nvSpPr>
          <p:cNvPr id="8" name="TekstSylinder 7">
            <a:extLst>
              <a:ext uri="{FF2B5EF4-FFF2-40B4-BE49-F238E27FC236}">
                <a16:creationId xmlns:a16="http://schemas.microsoft.com/office/drawing/2014/main" id="{D88EE5B1-811D-4808-F808-CAD7931C762F}"/>
              </a:ext>
            </a:extLst>
          </p:cNvPr>
          <p:cNvSpPr txBox="1"/>
          <p:nvPr/>
        </p:nvSpPr>
        <p:spPr>
          <a:xfrm>
            <a:off x="2346689" y="2223792"/>
            <a:ext cx="1124793" cy="347958"/>
          </a:xfrm>
          <a:prstGeom prst="rect">
            <a:avLst/>
          </a:prstGeom>
          <a:noFill/>
        </p:spPr>
        <p:txBody>
          <a:bodyPr wrap="none" rtlCol="0">
            <a:noAutofit/>
          </a:bodyPr>
          <a:lstStyle/>
          <a:p>
            <a:pPr algn="l"/>
            <a:endParaRPr lang="nb-NO" sz="2000" dirty="0"/>
          </a:p>
        </p:txBody>
      </p:sp>
      <p:sp>
        <p:nvSpPr>
          <p:cNvPr id="6" name="TekstSylinder 5">
            <a:extLst>
              <a:ext uri="{FF2B5EF4-FFF2-40B4-BE49-F238E27FC236}">
                <a16:creationId xmlns:a16="http://schemas.microsoft.com/office/drawing/2014/main" id="{39E2B659-A3A8-493E-C937-FA1C65C05797}"/>
              </a:ext>
            </a:extLst>
          </p:cNvPr>
          <p:cNvSpPr txBox="1"/>
          <p:nvPr/>
        </p:nvSpPr>
        <p:spPr>
          <a:xfrm>
            <a:off x="926177" y="2223792"/>
            <a:ext cx="4572000" cy="369332"/>
          </a:xfrm>
          <a:prstGeom prst="rect">
            <a:avLst/>
          </a:prstGeom>
          <a:noFill/>
        </p:spPr>
        <p:txBody>
          <a:bodyPr wrap="square">
            <a:spAutoFit/>
          </a:bodyPr>
          <a:lstStyle/>
          <a:p>
            <a:r>
              <a:rPr lang="nb-NO" dirty="0">
                <a:hlinkClick r:id="rId3"/>
              </a:rPr>
              <a:t>https://www.linkedin.com/sales/ssi</a:t>
            </a:r>
            <a:r>
              <a:rPr lang="nb-NO" dirty="0"/>
              <a:t> </a:t>
            </a:r>
          </a:p>
        </p:txBody>
      </p:sp>
      <p:pic>
        <p:nvPicPr>
          <p:cNvPr id="9" name="Bilde 8" descr="Et bilde som inneholder mønster, kvadrat, piksel, design&#10;&#10;Automatisk generert beskrivelse">
            <a:extLst>
              <a:ext uri="{FF2B5EF4-FFF2-40B4-BE49-F238E27FC236}">
                <a16:creationId xmlns:a16="http://schemas.microsoft.com/office/drawing/2014/main" id="{A848D66F-EDF7-237D-2420-F21C0BBF0DE5}"/>
              </a:ext>
            </a:extLst>
          </p:cNvPr>
          <p:cNvPicPr>
            <a:picLocks noChangeAspect="1"/>
          </p:cNvPicPr>
          <p:nvPr/>
        </p:nvPicPr>
        <p:blipFill>
          <a:blip r:embed="rId4"/>
          <a:stretch>
            <a:fillRect/>
          </a:stretch>
        </p:blipFill>
        <p:spPr>
          <a:xfrm>
            <a:off x="6312823" y="1445271"/>
            <a:ext cx="1905000" cy="1905000"/>
          </a:xfrm>
          <a:prstGeom prst="rect">
            <a:avLst/>
          </a:prstGeom>
        </p:spPr>
      </p:pic>
    </p:spTree>
    <p:extLst>
      <p:ext uri="{BB962C8B-B14F-4D97-AF65-F5344CB8AC3E}">
        <p14:creationId xmlns:p14="http://schemas.microsoft.com/office/powerpoint/2010/main" val="212475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900" decel="100000" fill="hold"/>
                                        <p:tgtEl>
                                          <p:spTgt spid="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0867E-A414-4B6C-1AE7-99815A442EB1}"/>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95FB7036-B1B3-A7D7-94D2-F39FC9AE3893}"/>
              </a:ext>
            </a:extLst>
          </p:cNvPr>
          <p:cNvSpPr>
            <a:spLocks noGrp="1"/>
          </p:cNvSpPr>
          <p:nvPr>
            <p:ph type="title"/>
          </p:nvPr>
        </p:nvSpPr>
        <p:spPr/>
        <p:txBody>
          <a:bodyPr/>
          <a:lstStyle/>
          <a:p>
            <a:r>
              <a:rPr lang="nb-NO" b="1" dirty="0" err="1"/>
              <a:t>Why</a:t>
            </a:r>
            <a:r>
              <a:rPr lang="nb-NO" b="1" dirty="0"/>
              <a:t>? </a:t>
            </a:r>
            <a:endParaRPr lang="nb-NO" dirty="0"/>
          </a:p>
        </p:txBody>
      </p:sp>
      <p:sp>
        <p:nvSpPr>
          <p:cNvPr id="3" name="Plassholder for bunntekst 2">
            <a:extLst>
              <a:ext uri="{FF2B5EF4-FFF2-40B4-BE49-F238E27FC236}">
                <a16:creationId xmlns:a16="http://schemas.microsoft.com/office/drawing/2014/main" id="{575CA1E9-A598-773D-A80B-4AF2546F1DBE}"/>
              </a:ext>
            </a:extLst>
          </p:cNvPr>
          <p:cNvSpPr>
            <a:spLocks noGrp="1"/>
          </p:cNvSpPr>
          <p:nvPr>
            <p:ph type="ftr" sz="quarter" idx="15"/>
          </p:nvPr>
        </p:nvSpPr>
        <p:spPr/>
        <p:txBody>
          <a:bodyPr/>
          <a:lstStyle/>
          <a:p>
            <a:r>
              <a:rPr lang="en-GB"/>
              <a:t>Public</a:t>
            </a:r>
          </a:p>
        </p:txBody>
      </p:sp>
      <p:sp>
        <p:nvSpPr>
          <p:cNvPr id="4" name="Plassholder for lysbildenummer 3">
            <a:extLst>
              <a:ext uri="{FF2B5EF4-FFF2-40B4-BE49-F238E27FC236}">
                <a16:creationId xmlns:a16="http://schemas.microsoft.com/office/drawing/2014/main" id="{DAA97BBE-FAFF-FDE9-A34E-BC838CBF71AA}"/>
              </a:ext>
            </a:extLst>
          </p:cNvPr>
          <p:cNvSpPr>
            <a:spLocks noGrp="1"/>
          </p:cNvSpPr>
          <p:nvPr>
            <p:ph type="sldNum" sz="quarter" idx="16"/>
          </p:nvPr>
        </p:nvSpPr>
        <p:spPr/>
        <p:txBody>
          <a:bodyPr/>
          <a:lstStyle/>
          <a:p>
            <a:fld id="{61E25E67-CBB9-434B-BBF7-0A5E970272B8}" type="slidenum">
              <a:rPr lang="en-GB" smtClean="0"/>
              <a:pPr/>
              <a:t>17</a:t>
            </a:fld>
            <a:endParaRPr lang="en-GB"/>
          </a:p>
        </p:txBody>
      </p:sp>
      <p:pic>
        <p:nvPicPr>
          <p:cNvPr id="6" name="Bilde 5" descr="Et bilde som inneholder tekst, Font, skjermbilde&#10;&#10;Automatisk generert beskrivelse">
            <a:extLst>
              <a:ext uri="{FF2B5EF4-FFF2-40B4-BE49-F238E27FC236}">
                <a16:creationId xmlns:a16="http://schemas.microsoft.com/office/drawing/2014/main" id="{093F272D-620D-7246-4098-33066EA1F125}"/>
              </a:ext>
            </a:extLst>
          </p:cNvPr>
          <p:cNvPicPr>
            <a:picLocks noChangeAspect="1"/>
          </p:cNvPicPr>
          <p:nvPr/>
        </p:nvPicPr>
        <p:blipFill>
          <a:blip r:embed="rId3"/>
          <a:stretch>
            <a:fillRect/>
          </a:stretch>
        </p:blipFill>
        <p:spPr>
          <a:xfrm>
            <a:off x="685800" y="1303885"/>
            <a:ext cx="7772400" cy="2125172"/>
          </a:xfrm>
          <a:prstGeom prst="rect">
            <a:avLst/>
          </a:prstGeom>
        </p:spPr>
      </p:pic>
      <p:sp>
        <p:nvSpPr>
          <p:cNvPr id="11" name="Subtitle 3">
            <a:extLst>
              <a:ext uri="{FF2B5EF4-FFF2-40B4-BE49-F238E27FC236}">
                <a16:creationId xmlns:a16="http://schemas.microsoft.com/office/drawing/2014/main" id="{1E66EE55-F8DF-D954-1B14-9ECB7AE86003}"/>
              </a:ext>
            </a:extLst>
          </p:cNvPr>
          <p:cNvSpPr txBox="1">
            <a:spLocks/>
          </p:cNvSpPr>
          <p:nvPr/>
        </p:nvSpPr>
        <p:spPr>
          <a:xfrm rot="20662733">
            <a:off x="591330" y="2067750"/>
            <a:ext cx="7396122" cy="1008000"/>
          </a:xfrm>
          <a:prstGeom prst="rect">
            <a:avLst/>
          </a:prstGeom>
        </p:spPr>
        <p:txBody>
          <a:bodyPr>
            <a:normAutofit/>
          </a:bodyPr>
          <a:lstStyle>
            <a:lvl1pPr marL="171450" indent="-171450" algn="l" defTabSz="685800" rtl="0" eaLnBrk="1" latinLnBrk="0" hangingPunct="1">
              <a:lnSpc>
                <a:spcPct val="100000"/>
              </a:lnSpc>
              <a:spcBef>
                <a:spcPts val="0"/>
              </a:spcBef>
              <a:spcAft>
                <a:spcPts val="300"/>
              </a:spcAft>
              <a:buFont typeface="Arial" panose="020B0604020202020204" pitchFamily="34" charset="0"/>
              <a:buChar char="•"/>
              <a:defRPr sz="1100" kern="1200">
                <a:solidFill>
                  <a:schemeClr val="tx1"/>
                </a:solidFill>
                <a:latin typeface="+mn-lt"/>
                <a:ea typeface="+mn-ea"/>
                <a:cs typeface="+mn-cs"/>
              </a:defRPr>
            </a:lvl1pPr>
            <a:lvl2pPr marL="345600" indent="-172800" algn="l" defTabSz="685800" rtl="0" eaLnBrk="1" latinLnBrk="0" hangingPunct="1">
              <a:lnSpc>
                <a:spcPct val="100000"/>
              </a:lnSpc>
              <a:spcBef>
                <a:spcPts val="0"/>
              </a:spcBef>
              <a:spcAft>
                <a:spcPts val="300"/>
              </a:spcAft>
              <a:buFont typeface="Arial" panose="020B0604020202020204" pitchFamily="34" charset="0"/>
              <a:buChar char="–"/>
              <a:defRPr sz="1100" kern="1200">
                <a:solidFill>
                  <a:schemeClr val="tx1"/>
                </a:solidFill>
                <a:latin typeface="+mn-lt"/>
                <a:ea typeface="+mn-ea"/>
                <a:cs typeface="+mn-cs"/>
              </a:defRPr>
            </a:lvl2pPr>
            <a:lvl3pPr marL="518400" indent="-172800" algn="l" defTabSz="685800" rtl="0" eaLnBrk="1" latinLnBrk="0" hangingPunct="1">
              <a:lnSpc>
                <a:spcPct val="100000"/>
              </a:lnSpc>
              <a:spcBef>
                <a:spcPts val="0"/>
              </a:spcBef>
              <a:spcAft>
                <a:spcPts val="300"/>
              </a:spcAft>
              <a:buFont typeface="Wingdings" panose="05000000000000000000" pitchFamily="2" charset="2"/>
              <a:buChar char="§"/>
              <a:defRPr sz="1100" kern="1200">
                <a:solidFill>
                  <a:schemeClr val="tx1"/>
                </a:solidFill>
                <a:latin typeface="+mn-lt"/>
                <a:ea typeface="+mn-ea"/>
                <a:cs typeface="+mn-cs"/>
              </a:defRPr>
            </a:lvl3pPr>
            <a:lvl4pPr marL="0" indent="0" algn="l" defTabSz="685800" rtl="0" eaLnBrk="1" latinLnBrk="0" hangingPunct="1">
              <a:lnSpc>
                <a:spcPct val="100000"/>
              </a:lnSpc>
              <a:spcBef>
                <a:spcPts val="0"/>
              </a:spcBef>
              <a:spcAft>
                <a:spcPts val="300"/>
              </a:spcAft>
              <a:buFont typeface="Roboto" panose="02000000000000000000" pitchFamily="2" charset="0"/>
              <a:buChar char="​"/>
              <a:defRPr sz="1100" kern="1200">
                <a:solidFill>
                  <a:schemeClr val="tx1"/>
                </a:solidFill>
                <a:latin typeface="Tietoevry Sans 1 Medium" pitchFamily="2" charset="0"/>
                <a:ea typeface="+mn-ea"/>
                <a:cs typeface="+mn-cs"/>
              </a:defRPr>
            </a:lvl4pPr>
            <a:lvl5pPr marL="0" indent="0" algn="l" defTabSz="685800" rtl="0" eaLnBrk="1" latinLnBrk="0" hangingPunct="1">
              <a:lnSpc>
                <a:spcPct val="100000"/>
              </a:lnSpc>
              <a:spcBef>
                <a:spcPts val="0"/>
              </a:spcBef>
              <a:spcAft>
                <a:spcPts val="300"/>
              </a:spcAft>
              <a:buFont typeface="Roboto" panose="02000000000000000000" pitchFamily="2" charset="0"/>
              <a:buChar char="​"/>
              <a:defRPr sz="1100" kern="1200">
                <a:solidFill>
                  <a:srgbClr val="64302F"/>
                </a:solidFill>
                <a:latin typeface="Tietoevry Sans 1 Medium" pitchFamily="2" charset="0"/>
                <a:ea typeface="+mn-ea"/>
                <a:cs typeface="+mn-cs"/>
              </a:defRPr>
            </a:lvl5pPr>
            <a:lvl6pPr marL="0" indent="0" algn="l" defTabSz="685800" rtl="0" eaLnBrk="1" latinLnBrk="0" hangingPunct="1">
              <a:lnSpc>
                <a:spcPct val="100000"/>
              </a:lnSpc>
              <a:spcBef>
                <a:spcPts val="0"/>
              </a:spcBef>
              <a:spcAft>
                <a:spcPts val="300"/>
              </a:spcAft>
              <a:buFont typeface="Roboto" panose="02000000000000000000" pitchFamily="2" charset="0"/>
              <a:buChar char="​"/>
              <a:defRPr sz="1600" kern="1200">
                <a:solidFill>
                  <a:schemeClr val="tx1"/>
                </a:solidFill>
                <a:latin typeface="+mn-lt"/>
                <a:ea typeface="+mn-ea"/>
                <a:cs typeface="+mn-cs"/>
              </a:defRPr>
            </a:lvl6pPr>
            <a:lvl7pPr marL="0" indent="0" algn="l" defTabSz="685800" rtl="0" eaLnBrk="1" latinLnBrk="0" hangingPunct="1">
              <a:lnSpc>
                <a:spcPct val="100000"/>
              </a:lnSpc>
              <a:spcBef>
                <a:spcPts val="0"/>
              </a:spcBef>
              <a:spcAft>
                <a:spcPts val="300"/>
              </a:spcAft>
              <a:buFont typeface="Roboto" panose="02000000000000000000" pitchFamily="2" charset="0"/>
              <a:buChar char="​"/>
              <a:defRPr sz="2000" kern="1200">
                <a:solidFill>
                  <a:schemeClr val="tx1"/>
                </a:solidFill>
                <a:latin typeface="+mn-lt"/>
                <a:ea typeface="+mn-ea"/>
                <a:cs typeface="+mn-cs"/>
              </a:defRPr>
            </a:lvl7pPr>
            <a:lvl8pPr marL="0" indent="0" algn="l" defTabSz="685800" rtl="0" eaLnBrk="1" latinLnBrk="0" hangingPunct="1">
              <a:lnSpc>
                <a:spcPct val="100000"/>
              </a:lnSpc>
              <a:spcBef>
                <a:spcPts val="0"/>
              </a:spcBef>
              <a:spcAft>
                <a:spcPts val="300"/>
              </a:spcAft>
              <a:buFont typeface="Roboto" panose="02000000000000000000" pitchFamily="2" charset="0"/>
              <a:buChar char="​"/>
              <a:defRPr sz="2400" kern="1200">
                <a:solidFill>
                  <a:schemeClr val="tx1"/>
                </a:solidFill>
                <a:latin typeface="+mn-lt"/>
                <a:ea typeface="+mn-ea"/>
                <a:cs typeface="+mn-cs"/>
              </a:defRPr>
            </a:lvl8pPr>
            <a:lvl9pPr marL="0" indent="0" algn="l" defTabSz="685800" rtl="0" eaLnBrk="1" latinLnBrk="0" hangingPunct="1">
              <a:lnSpc>
                <a:spcPct val="100000"/>
              </a:lnSpc>
              <a:spcBef>
                <a:spcPts val="0"/>
              </a:spcBef>
              <a:spcAft>
                <a:spcPts val="300"/>
              </a:spcAft>
              <a:buFont typeface="Roboto" panose="02000000000000000000" pitchFamily="2" charset="0"/>
              <a:buChar char="​"/>
              <a:defRPr sz="3600" kern="1200">
                <a:solidFill>
                  <a:schemeClr val="tx1"/>
                </a:solidFill>
                <a:latin typeface="Tietoevry Sans 1 Thin" pitchFamily="2" charset="0"/>
                <a:ea typeface="+mn-ea"/>
                <a:cs typeface="+mn-cs"/>
              </a:defRPr>
            </a:lvl9pPr>
          </a:lstStyle>
          <a:p>
            <a:pPr marL="0" indent="0" algn="ctr">
              <a:buNone/>
            </a:pPr>
            <a:r>
              <a:rPr lang="nb-NO" sz="2400" b="1" dirty="0">
                <a:highlight>
                  <a:srgbClr val="FFFF00"/>
                </a:highlight>
              </a:rPr>
              <a:t>If Instagram is for </a:t>
            </a:r>
            <a:r>
              <a:rPr lang="nb-NO" sz="2400" b="1" dirty="0" err="1">
                <a:highlight>
                  <a:srgbClr val="FFFF00"/>
                </a:highlight>
              </a:rPr>
              <a:t>showing</a:t>
            </a:r>
            <a:r>
              <a:rPr lang="nb-NO" sz="2400" b="1" dirty="0">
                <a:highlight>
                  <a:srgbClr val="FFFF00"/>
                </a:highlight>
              </a:rPr>
              <a:t> </a:t>
            </a:r>
            <a:r>
              <a:rPr lang="nb-NO" sz="2400" b="1" dirty="0" err="1">
                <a:highlight>
                  <a:srgbClr val="FFFF00"/>
                </a:highlight>
              </a:rPr>
              <a:t>off</a:t>
            </a:r>
            <a:r>
              <a:rPr lang="nb-NO" sz="2400" b="1" dirty="0">
                <a:highlight>
                  <a:srgbClr val="FFFF00"/>
                </a:highlight>
              </a:rPr>
              <a:t> </a:t>
            </a:r>
            <a:r>
              <a:rPr lang="nb-NO" sz="2400" b="1" dirty="0" err="1">
                <a:highlight>
                  <a:srgbClr val="FFFF00"/>
                </a:highlight>
              </a:rPr>
              <a:t>beach</a:t>
            </a:r>
            <a:r>
              <a:rPr lang="nb-NO" sz="2400" b="1" dirty="0">
                <a:highlight>
                  <a:srgbClr val="FFFF00"/>
                </a:highlight>
              </a:rPr>
              <a:t> abs, GitHub is for </a:t>
            </a:r>
            <a:r>
              <a:rPr lang="nb-NO" sz="2400" b="1" dirty="0" err="1">
                <a:highlight>
                  <a:srgbClr val="FFFF00"/>
                </a:highlight>
              </a:rPr>
              <a:t>flexing</a:t>
            </a:r>
            <a:r>
              <a:rPr lang="nb-NO" sz="2400" b="1" dirty="0">
                <a:highlight>
                  <a:srgbClr val="FFFF00"/>
                </a:highlight>
              </a:rPr>
              <a:t> </a:t>
            </a:r>
            <a:r>
              <a:rPr lang="nb-NO" sz="2400" b="1" dirty="0" err="1">
                <a:highlight>
                  <a:srgbClr val="FFFF00"/>
                </a:highlight>
              </a:rPr>
              <a:t>your</a:t>
            </a:r>
            <a:r>
              <a:rPr lang="nb-NO" sz="2400" b="1" dirty="0">
                <a:highlight>
                  <a:srgbClr val="FFFF00"/>
                </a:highlight>
              </a:rPr>
              <a:t> </a:t>
            </a:r>
            <a:r>
              <a:rPr lang="nb-NO" sz="2400" b="1" dirty="0" err="1">
                <a:highlight>
                  <a:srgbClr val="FFFF00"/>
                </a:highlight>
              </a:rPr>
              <a:t>tech</a:t>
            </a:r>
            <a:r>
              <a:rPr lang="nb-NO" sz="2400" b="1" dirty="0">
                <a:highlight>
                  <a:srgbClr val="FFFF00"/>
                </a:highlight>
              </a:rPr>
              <a:t> </a:t>
            </a:r>
            <a:r>
              <a:rPr lang="nb-NO" sz="2400" b="1" dirty="0" err="1">
                <a:highlight>
                  <a:srgbClr val="FFFF00"/>
                </a:highlight>
              </a:rPr>
              <a:t>muscles</a:t>
            </a:r>
            <a:r>
              <a:rPr lang="nb-NO" sz="2400" b="1" dirty="0">
                <a:highlight>
                  <a:srgbClr val="FFFF00"/>
                </a:highlight>
              </a:rPr>
              <a:t>. Time to show </a:t>
            </a:r>
            <a:r>
              <a:rPr lang="nb-NO" sz="2400" b="1" dirty="0" err="1">
                <a:highlight>
                  <a:srgbClr val="FFFF00"/>
                </a:highlight>
              </a:rPr>
              <a:t>those</a:t>
            </a:r>
            <a:r>
              <a:rPr lang="nb-NO" sz="2400" b="1" dirty="0">
                <a:highlight>
                  <a:srgbClr val="FFFF00"/>
                </a:highlight>
              </a:rPr>
              <a:t> </a:t>
            </a:r>
            <a:r>
              <a:rPr lang="nb-NO" sz="2400" b="1" dirty="0" err="1">
                <a:highlight>
                  <a:srgbClr val="FFFF00"/>
                </a:highlight>
              </a:rPr>
              <a:t>off</a:t>
            </a:r>
            <a:r>
              <a:rPr lang="nb-NO" sz="2400" b="1" dirty="0">
                <a:highlight>
                  <a:srgbClr val="FFFF00"/>
                </a:highlight>
              </a:rPr>
              <a:t>! 💪</a:t>
            </a:r>
          </a:p>
        </p:txBody>
      </p:sp>
    </p:spTree>
    <p:extLst>
      <p:ext uri="{BB962C8B-B14F-4D97-AF65-F5344CB8AC3E}">
        <p14:creationId xmlns:p14="http://schemas.microsoft.com/office/powerpoint/2010/main" val="309216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xit" presetSubtype="0" fill="hold" nodeType="afterEffect">
                                  <p:stCondLst>
                                    <p:cond delay="0"/>
                                  </p:stCondLst>
                                  <p:childTnLst>
                                    <p:set>
                                      <p:cBhvr>
                                        <p:cTn id="11"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allAtOnce"/>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D234C-0AD7-B3C2-2937-CC0D3025FE84}"/>
            </a:ext>
          </a:extLst>
        </p:cNvPr>
        <p:cNvGrpSpPr/>
        <p:nvPr/>
      </p:nvGrpSpPr>
      <p:grpSpPr>
        <a:xfrm>
          <a:off x="0" y="0"/>
          <a:ext cx="0" cy="0"/>
          <a:chOff x="0" y="0"/>
          <a:chExt cx="0" cy="0"/>
        </a:xfrm>
      </p:grpSpPr>
      <p:pic>
        <p:nvPicPr>
          <p:cNvPr id="5" name="Bilde 4" descr="Et bilde som inneholder skjermbilde, programvare, Multimedieprogramvare, Grafikkprogramvare&#10;&#10;Automatisk generert beskrivelse">
            <a:extLst>
              <a:ext uri="{FF2B5EF4-FFF2-40B4-BE49-F238E27FC236}">
                <a16:creationId xmlns:a16="http://schemas.microsoft.com/office/drawing/2014/main" id="{F0459BB0-4FBF-0DEA-1BF3-EFCBD3E5DF86}"/>
              </a:ext>
            </a:extLst>
          </p:cNvPr>
          <p:cNvPicPr>
            <a:picLocks noChangeAspect="1"/>
          </p:cNvPicPr>
          <p:nvPr/>
        </p:nvPicPr>
        <p:blipFill>
          <a:blip r:embed="rId3"/>
          <a:srcRect/>
          <a:stretch/>
        </p:blipFill>
        <p:spPr>
          <a:xfrm>
            <a:off x="20" y="10"/>
            <a:ext cx="9143980" cy="5143490"/>
          </a:xfrm>
          <a:prstGeom prst="rect">
            <a:avLst/>
          </a:prstGeom>
          <a:noFill/>
        </p:spPr>
      </p:pic>
      <p:sp>
        <p:nvSpPr>
          <p:cNvPr id="2" name="Plassholder for bunntekst 1">
            <a:extLst>
              <a:ext uri="{FF2B5EF4-FFF2-40B4-BE49-F238E27FC236}">
                <a16:creationId xmlns:a16="http://schemas.microsoft.com/office/drawing/2014/main" id="{C8A0D795-4532-B404-31AE-1EA157A7306A}"/>
              </a:ext>
            </a:extLst>
          </p:cNvPr>
          <p:cNvSpPr>
            <a:spLocks noGrp="1"/>
          </p:cNvSpPr>
          <p:nvPr>
            <p:ph type="ftr" sz="quarter" idx="11"/>
          </p:nvPr>
        </p:nvSpPr>
        <p:spPr/>
        <p:txBody>
          <a:bodyPr/>
          <a:lstStyle/>
          <a:p>
            <a:pPr>
              <a:spcAft>
                <a:spcPts val="600"/>
              </a:spcAft>
            </a:pPr>
            <a:r>
              <a:rPr lang="en-GB"/>
              <a:t>Public</a:t>
            </a:r>
          </a:p>
        </p:txBody>
      </p:sp>
      <p:sp>
        <p:nvSpPr>
          <p:cNvPr id="3" name="Plassholder for lysbildenummer 2" hidden="1">
            <a:extLst>
              <a:ext uri="{FF2B5EF4-FFF2-40B4-BE49-F238E27FC236}">
                <a16:creationId xmlns:a16="http://schemas.microsoft.com/office/drawing/2014/main" id="{9304F97D-5B3C-B811-A0C3-1E997FFEEC67}"/>
              </a:ext>
            </a:extLst>
          </p:cNvPr>
          <p:cNvSpPr>
            <a:spLocks noGrp="1"/>
          </p:cNvSpPr>
          <p:nvPr>
            <p:ph type="sldNum" sz="quarter" idx="12"/>
          </p:nvPr>
        </p:nvSpPr>
        <p:spPr/>
        <p:txBody>
          <a:bodyPr/>
          <a:lstStyle/>
          <a:p>
            <a:pPr>
              <a:spcAft>
                <a:spcPts val="600"/>
              </a:spcAft>
            </a:pPr>
            <a:fld id="{61E25E67-CBB9-434B-BBF7-0A5E970272B8}" type="slidenum">
              <a:rPr lang="en-GB" smtClean="0"/>
              <a:pPr>
                <a:spcAft>
                  <a:spcPts val="600"/>
                </a:spcAft>
              </a:pPr>
              <a:t>18</a:t>
            </a:fld>
            <a:endParaRPr lang="en-GB"/>
          </a:p>
        </p:txBody>
      </p:sp>
    </p:spTree>
    <p:extLst>
      <p:ext uri="{BB962C8B-B14F-4D97-AF65-F5344CB8AC3E}">
        <p14:creationId xmlns:p14="http://schemas.microsoft.com/office/powerpoint/2010/main" val="2290151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F2F576-3D70-AE01-F36E-ECE4AE0EC2FD}"/>
            </a:ext>
          </a:extLst>
        </p:cNvPr>
        <p:cNvGrpSpPr/>
        <p:nvPr/>
      </p:nvGrpSpPr>
      <p:grpSpPr>
        <a:xfrm>
          <a:off x="0" y="0"/>
          <a:ext cx="0" cy="0"/>
          <a:chOff x="0" y="0"/>
          <a:chExt cx="0" cy="0"/>
        </a:xfrm>
      </p:grpSpPr>
      <p:pic>
        <p:nvPicPr>
          <p:cNvPr id="5" name="Bilde 4" descr="Et bilde som inneholder skjermbilde, programvare, Multimedieprogramvare, tekst&#10;&#10;Automatisk generert beskrivelse">
            <a:extLst>
              <a:ext uri="{FF2B5EF4-FFF2-40B4-BE49-F238E27FC236}">
                <a16:creationId xmlns:a16="http://schemas.microsoft.com/office/drawing/2014/main" id="{6AD5C7CD-2D8D-7355-6E34-3337B61F4844}"/>
              </a:ext>
            </a:extLst>
          </p:cNvPr>
          <p:cNvPicPr>
            <a:picLocks noChangeAspect="1"/>
          </p:cNvPicPr>
          <p:nvPr/>
        </p:nvPicPr>
        <p:blipFill>
          <a:blip r:embed="rId3"/>
          <a:srcRect/>
          <a:stretch/>
        </p:blipFill>
        <p:spPr>
          <a:xfrm>
            <a:off x="20" y="10"/>
            <a:ext cx="9143980" cy="5143490"/>
          </a:xfrm>
          <a:prstGeom prst="rect">
            <a:avLst/>
          </a:prstGeom>
          <a:noFill/>
        </p:spPr>
      </p:pic>
      <p:sp>
        <p:nvSpPr>
          <p:cNvPr id="2" name="Plassholder for bunntekst 1">
            <a:extLst>
              <a:ext uri="{FF2B5EF4-FFF2-40B4-BE49-F238E27FC236}">
                <a16:creationId xmlns:a16="http://schemas.microsoft.com/office/drawing/2014/main" id="{C0C51621-2FF4-E5DD-F744-53C8BD38A2FD}"/>
              </a:ext>
            </a:extLst>
          </p:cNvPr>
          <p:cNvSpPr>
            <a:spLocks noGrp="1"/>
          </p:cNvSpPr>
          <p:nvPr>
            <p:ph type="ftr" sz="quarter" idx="11"/>
          </p:nvPr>
        </p:nvSpPr>
        <p:spPr/>
        <p:txBody>
          <a:bodyPr/>
          <a:lstStyle/>
          <a:p>
            <a:pPr>
              <a:spcAft>
                <a:spcPts val="600"/>
              </a:spcAft>
            </a:pPr>
            <a:r>
              <a:rPr lang="en-GB"/>
              <a:t>Public</a:t>
            </a:r>
          </a:p>
        </p:txBody>
      </p:sp>
      <p:sp>
        <p:nvSpPr>
          <p:cNvPr id="3" name="Plassholder for lysbildenummer 2" hidden="1">
            <a:extLst>
              <a:ext uri="{FF2B5EF4-FFF2-40B4-BE49-F238E27FC236}">
                <a16:creationId xmlns:a16="http://schemas.microsoft.com/office/drawing/2014/main" id="{9559BD09-EEF8-E913-F955-DD83C5080138}"/>
              </a:ext>
            </a:extLst>
          </p:cNvPr>
          <p:cNvSpPr>
            <a:spLocks noGrp="1"/>
          </p:cNvSpPr>
          <p:nvPr>
            <p:ph type="sldNum" sz="quarter" idx="12"/>
          </p:nvPr>
        </p:nvSpPr>
        <p:spPr/>
        <p:txBody>
          <a:bodyPr/>
          <a:lstStyle/>
          <a:p>
            <a:pPr>
              <a:spcAft>
                <a:spcPts val="600"/>
              </a:spcAft>
            </a:pPr>
            <a:fld id="{61E25E67-CBB9-434B-BBF7-0A5E970272B8}" type="slidenum">
              <a:rPr lang="en-GB" smtClean="0"/>
              <a:pPr>
                <a:spcAft>
                  <a:spcPts val="600"/>
                </a:spcAft>
              </a:pPr>
              <a:t>19</a:t>
            </a:fld>
            <a:endParaRPr lang="en-GB"/>
          </a:p>
        </p:txBody>
      </p:sp>
    </p:spTree>
    <p:extLst>
      <p:ext uri="{BB962C8B-B14F-4D97-AF65-F5344CB8AC3E}">
        <p14:creationId xmlns:p14="http://schemas.microsoft.com/office/powerpoint/2010/main" val="3192770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5D88261-49DB-782D-7F2A-D6DAC5C6C8E8}"/>
              </a:ext>
            </a:extLst>
          </p:cNvPr>
          <p:cNvSpPr>
            <a:spLocks noGrp="1"/>
          </p:cNvSpPr>
          <p:nvPr>
            <p:ph type="title"/>
          </p:nvPr>
        </p:nvSpPr>
        <p:spPr/>
        <p:txBody>
          <a:bodyPr/>
          <a:lstStyle/>
          <a:p>
            <a:r>
              <a:rPr lang="nb-NO" dirty="0"/>
              <a:t>Agenda</a:t>
            </a:r>
          </a:p>
        </p:txBody>
      </p:sp>
      <p:sp>
        <p:nvSpPr>
          <p:cNvPr id="3" name="Plassholder for tekst 2">
            <a:extLst>
              <a:ext uri="{FF2B5EF4-FFF2-40B4-BE49-F238E27FC236}">
                <a16:creationId xmlns:a16="http://schemas.microsoft.com/office/drawing/2014/main" id="{AA3407DF-0800-7577-606B-406C53B015BF}"/>
              </a:ext>
            </a:extLst>
          </p:cNvPr>
          <p:cNvSpPr>
            <a:spLocks noGrp="1"/>
          </p:cNvSpPr>
          <p:nvPr>
            <p:ph type="body" sz="quarter" idx="13"/>
          </p:nvPr>
        </p:nvSpPr>
        <p:spPr>
          <a:xfrm>
            <a:off x="3887787" y="231774"/>
            <a:ext cx="3723745" cy="4680000"/>
          </a:xfrm>
        </p:spPr>
        <p:txBody>
          <a:bodyPr>
            <a:normAutofit/>
          </a:bodyPr>
          <a:lstStyle/>
          <a:p>
            <a:r>
              <a:rPr lang="nb-NO" sz="1400" dirty="0" err="1"/>
              <a:t>Tietoevry</a:t>
            </a:r>
            <a:r>
              <a:rPr lang="nb-NO" sz="1400" dirty="0"/>
              <a:t> Presentation</a:t>
            </a:r>
          </a:p>
          <a:p>
            <a:r>
              <a:rPr lang="nb-NO" sz="1400" dirty="0"/>
              <a:t>Speaker Presentation</a:t>
            </a:r>
          </a:p>
          <a:p>
            <a:r>
              <a:rPr lang="nb-NO" sz="1400" dirty="0" err="1"/>
              <a:t>Warm</a:t>
            </a:r>
            <a:r>
              <a:rPr lang="nb-NO" sz="1400" dirty="0"/>
              <a:t>-up </a:t>
            </a:r>
            <a:r>
              <a:rPr lang="nb-NO" sz="1400" dirty="0" err="1"/>
              <a:t>exercise</a:t>
            </a:r>
            <a:r>
              <a:rPr lang="nb-NO" sz="1400" dirty="0"/>
              <a:t> (5min)</a:t>
            </a:r>
          </a:p>
          <a:p>
            <a:r>
              <a:rPr lang="nb-NO" sz="1400" dirty="0"/>
              <a:t>The </a:t>
            </a:r>
            <a:r>
              <a:rPr lang="nb-NO" sz="1400" dirty="0" err="1"/>
              <a:t>importance</a:t>
            </a:r>
            <a:r>
              <a:rPr lang="nb-NO" sz="1400" dirty="0"/>
              <a:t> </a:t>
            </a:r>
            <a:r>
              <a:rPr lang="nb-NO" sz="1400" dirty="0" err="1"/>
              <a:t>of</a:t>
            </a:r>
            <a:r>
              <a:rPr lang="nb-NO" sz="1400" dirty="0"/>
              <a:t> </a:t>
            </a:r>
            <a:r>
              <a:rPr lang="nb-NO" sz="1400" dirty="0" err="1"/>
              <a:t>visibility</a:t>
            </a:r>
            <a:endParaRPr lang="nb-NO" sz="1400" dirty="0"/>
          </a:p>
          <a:p>
            <a:r>
              <a:rPr lang="nb-NO" sz="1400" dirty="0" err="1"/>
              <a:t>Exercise</a:t>
            </a:r>
            <a:r>
              <a:rPr lang="nb-NO" sz="1400" dirty="0"/>
              <a:t> 1: SSI Index (5 min)</a:t>
            </a:r>
          </a:p>
          <a:p>
            <a:r>
              <a:rPr lang="nb-NO" sz="1400" dirty="0" err="1"/>
              <a:t>Why</a:t>
            </a:r>
            <a:r>
              <a:rPr lang="nb-NO" sz="1400" dirty="0"/>
              <a:t>?</a:t>
            </a:r>
          </a:p>
          <a:p>
            <a:r>
              <a:rPr lang="nb-NO" sz="1400" dirty="0" err="1"/>
              <a:t>Exercise</a:t>
            </a:r>
            <a:r>
              <a:rPr lang="nb-NO" sz="1400" dirty="0"/>
              <a:t> 2: </a:t>
            </a:r>
            <a:r>
              <a:rPr lang="nb-NO" sz="1400" dirty="0" err="1"/>
              <a:t>Github</a:t>
            </a:r>
            <a:r>
              <a:rPr lang="nb-NO" sz="1400" dirty="0"/>
              <a:t> </a:t>
            </a:r>
            <a:r>
              <a:rPr lang="nb-NO" sz="1400" dirty="0" err="1"/>
              <a:t>Readme</a:t>
            </a:r>
            <a:r>
              <a:rPr lang="nb-NO" sz="1400" dirty="0"/>
              <a:t> (20min)</a:t>
            </a:r>
          </a:p>
          <a:p>
            <a:r>
              <a:rPr lang="nb-NO" sz="1400" dirty="0" err="1"/>
              <a:t>Exercise</a:t>
            </a:r>
            <a:r>
              <a:rPr lang="nb-NO" sz="1400" dirty="0"/>
              <a:t> 3: </a:t>
            </a:r>
            <a:r>
              <a:rPr lang="nb-NO" sz="1400" dirty="0" err="1"/>
              <a:t>Github</a:t>
            </a:r>
            <a:r>
              <a:rPr lang="nb-NO" sz="1400" dirty="0"/>
              <a:t> Pages w/ Jekyll (20min)</a:t>
            </a:r>
          </a:p>
        </p:txBody>
      </p:sp>
      <p:sp>
        <p:nvSpPr>
          <p:cNvPr id="4" name="Plassholder for bunntekst 3">
            <a:extLst>
              <a:ext uri="{FF2B5EF4-FFF2-40B4-BE49-F238E27FC236}">
                <a16:creationId xmlns:a16="http://schemas.microsoft.com/office/drawing/2014/main" id="{762C47EB-C475-40CC-5710-4C987B0AA2B4}"/>
              </a:ext>
            </a:extLst>
          </p:cNvPr>
          <p:cNvSpPr>
            <a:spLocks noGrp="1"/>
          </p:cNvSpPr>
          <p:nvPr>
            <p:ph type="ftr" sz="quarter" idx="15"/>
          </p:nvPr>
        </p:nvSpPr>
        <p:spPr/>
        <p:txBody>
          <a:bodyPr/>
          <a:lstStyle/>
          <a:p>
            <a:r>
              <a:rPr lang="en-GB"/>
              <a:t>Public</a:t>
            </a:r>
          </a:p>
        </p:txBody>
      </p:sp>
      <p:sp>
        <p:nvSpPr>
          <p:cNvPr id="5" name="Plassholder for lysbildenummer 4">
            <a:extLst>
              <a:ext uri="{FF2B5EF4-FFF2-40B4-BE49-F238E27FC236}">
                <a16:creationId xmlns:a16="http://schemas.microsoft.com/office/drawing/2014/main" id="{358B8E38-7815-1937-A889-2BA17060745B}"/>
              </a:ext>
            </a:extLst>
          </p:cNvPr>
          <p:cNvSpPr>
            <a:spLocks noGrp="1"/>
          </p:cNvSpPr>
          <p:nvPr>
            <p:ph type="sldNum" sz="quarter" idx="16"/>
          </p:nvPr>
        </p:nvSpPr>
        <p:spPr/>
        <p:txBody>
          <a:bodyPr/>
          <a:lstStyle/>
          <a:p>
            <a:fld id="{61E25E67-CBB9-434B-BBF7-0A5E970272B8}" type="slidenum">
              <a:rPr lang="en-GB" smtClean="0"/>
              <a:pPr/>
              <a:t>2</a:t>
            </a:fld>
            <a:endParaRPr lang="en-GB"/>
          </a:p>
        </p:txBody>
      </p:sp>
    </p:spTree>
    <p:extLst>
      <p:ext uri="{BB962C8B-B14F-4D97-AF65-F5344CB8AC3E}">
        <p14:creationId xmlns:p14="http://schemas.microsoft.com/office/powerpoint/2010/main" val="2041221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e 4" descr="Et bilde som inneholder tekst, skjermbilde, Font&#10;&#10;Automatisk generert beskrivelse">
            <a:extLst>
              <a:ext uri="{FF2B5EF4-FFF2-40B4-BE49-F238E27FC236}">
                <a16:creationId xmlns:a16="http://schemas.microsoft.com/office/drawing/2014/main" id="{462CE8F5-3051-27DE-88D5-F75C8BCF110C}"/>
              </a:ext>
            </a:extLst>
          </p:cNvPr>
          <p:cNvPicPr>
            <a:picLocks noChangeAspect="1"/>
          </p:cNvPicPr>
          <p:nvPr/>
        </p:nvPicPr>
        <p:blipFill>
          <a:blip r:embed="rId3"/>
          <a:srcRect/>
          <a:stretch/>
        </p:blipFill>
        <p:spPr>
          <a:xfrm>
            <a:off x="20" y="10"/>
            <a:ext cx="9143980" cy="5143490"/>
          </a:xfrm>
          <a:prstGeom prst="rect">
            <a:avLst/>
          </a:prstGeom>
          <a:noFill/>
        </p:spPr>
      </p:pic>
      <p:sp>
        <p:nvSpPr>
          <p:cNvPr id="2" name="Plassholder for bunntekst 1">
            <a:extLst>
              <a:ext uri="{FF2B5EF4-FFF2-40B4-BE49-F238E27FC236}">
                <a16:creationId xmlns:a16="http://schemas.microsoft.com/office/drawing/2014/main" id="{A2908510-DCAF-C855-FDEF-FB367B03F755}"/>
              </a:ext>
            </a:extLst>
          </p:cNvPr>
          <p:cNvSpPr>
            <a:spLocks noGrp="1"/>
          </p:cNvSpPr>
          <p:nvPr>
            <p:ph type="ftr" sz="quarter" idx="11"/>
          </p:nvPr>
        </p:nvSpPr>
        <p:spPr/>
        <p:txBody>
          <a:bodyPr/>
          <a:lstStyle/>
          <a:p>
            <a:pPr>
              <a:spcAft>
                <a:spcPts val="600"/>
              </a:spcAft>
            </a:pPr>
            <a:r>
              <a:rPr lang="en-GB"/>
              <a:t>Public</a:t>
            </a:r>
          </a:p>
        </p:txBody>
      </p:sp>
      <p:sp>
        <p:nvSpPr>
          <p:cNvPr id="3" name="Plassholder for lysbildenummer 2" hidden="1">
            <a:extLst>
              <a:ext uri="{FF2B5EF4-FFF2-40B4-BE49-F238E27FC236}">
                <a16:creationId xmlns:a16="http://schemas.microsoft.com/office/drawing/2014/main" id="{136AA18B-39E8-51EE-80AF-72A7E71135F1}"/>
              </a:ext>
            </a:extLst>
          </p:cNvPr>
          <p:cNvSpPr>
            <a:spLocks noGrp="1"/>
          </p:cNvSpPr>
          <p:nvPr>
            <p:ph type="sldNum" sz="quarter" idx="12"/>
          </p:nvPr>
        </p:nvSpPr>
        <p:spPr/>
        <p:txBody>
          <a:bodyPr/>
          <a:lstStyle/>
          <a:p>
            <a:pPr>
              <a:spcAft>
                <a:spcPts val="600"/>
              </a:spcAft>
            </a:pPr>
            <a:fld id="{61E25E67-CBB9-434B-BBF7-0A5E970272B8}" type="slidenum">
              <a:rPr lang="en-GB" smtClean="0"/>
              <a:pPr>
                <a:spcAft>
                  <a:spcPts val="600"/>
                </a:spcAft>
              </a:pPr>
              <a:t>20</a:t>
            </a:fld>
            <a:endParaRPr lang="en-GB"/>
          </a:p>
        </p:txBody>
      </p:sp>
    </p:spTree>
    <p:extLst>
      <p:ext uri="{BB962C8B-B14F-4D97-AF65-F5344CB8AC3E}">
        <p14:creationId xmlns:p14="http://schemas.microsoft.com/office/powerpoint/2010/main" val="39350780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86C08-C316-8912-E65B-6C4E3010263A}"/>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67264469-1E60-BE50-765B-F21B2B5845B3}"/>
              </a:ext>
            </a:extLst>
          </p:cNvPr>
          <p:cNvSpPr>
            <a:spLocks noGrp="1"/>
          </p:cNvSpPr>
          <p:nvPr>
            <p:ph type="title"/>
          </p:nvPr>
        </p:nvSpPr>
        <p:spPr/>
        <p:txBody>
          <a:bodyPr/>
          <a:lstStyle/>
          <a:p>
            <a:r>
              <a:rPr lang="nb-NO" b="1" dirty="0" err="1"/>
              <a:t>Exercise</a:t>
            </a:r>
            <a:r>
              <a:rPr lang="nb-NO" b="1" dirty="0"/>
              <a:t> 2 (20 min)</a:t>
            </a:r>
            <a:br>
              <a:rPr lang="nb-NO" b="1" dirty="0"/>
            </a:br>
            <a:endParaRPr lang="nb-NO" dirty="0"/>
          </a:p>
        </p:txBody>
      </p:sp>
      <p:sp>
        <p:nvSpPr>
          <p:cNvPr id="3" name="Plassholder for bunntekst 2">
            <a:extLst>
              <a:ext uri="{FF2B5EF4-FFF2-40B4-BE49-F238E27FC236}">
                <a16:creationId xmlns:a16="http://schemas.microsoft.com/office/drawing/2014/main" id="{8941E846-EDD8-16C6-058F-9CD236F014A0}"/>
              </a:ext>
            </a:extLst>
          </p:cNvPr>
          <p:cNvSpPr>
            <a:spLocks noGrp="1"/>
          </p:cNvSpPr>
          <p:nvPr>
            <p:ph type="ftr" sz="quarter" idx="15"/>
          </p:nvPr>
        </p:nvSpPr>
        <p:spPr/>
        <p:txBody>
          <a:bodyPr/>
          <a:lstStyle/>
          <a:p>
            <a:r>
              <a:rPr lang="en-GB"/>
              <a:t>Public</a:t>
            </a:r>
          </a:p>
        </p:txBody>
      </p:sp>
      <p:sp>
        <p:nvSpPr>
          <p:cNvPr id="4" name="Plassholder for lysbildenummer 3">
            <a:extLst>
              <a:ext uri="{FF2B5EF4-FFF2-40B4-BE49-F238E27FC236}">
                <a16:creationId xmlns:a16="http://schemas.microsoft.com/office/drawing/2014/main" id="{9BEBD1DD-9185-F0D9-5FAE-EAFB0C49D9D5}"/>
              </a:ext>
            </a:extLst>
          </p:cNvPr>
          <p:cNvSpPr>
            <a:spLocks noGrp="1"/>
          </p:cNvSpPr>
          <p:nvPr>
            <p:ph type="sldNum" sz="quarter" idx="16"/>
          </p:nvPr>
        </p:nvSpPr>
        <p:spPr/>
        <p:txBody>
          <a:bodyPr/>
          <a:lstStyle/>
          <a:p>
            <a:fld id="{61E25E67-CBB9-434B-BBF7-0A5E970272B8}" type="slidenum">
              <a:rPr lang="en-GB" smtClean="0"/>
              <a:pPr/>
              <a:t>21</a:t>
            </a:fld>
            <a:endParaRPr lang="en-GB"/>
          </a:p>
        </p:txBody>
      </p:sp>
      <p:sp>
        <p:nvSpPr>
          <p:cNvPr id="8" name="TekstSylinder 7">
            <a:extLst>
              <a:ext uri="{FF2B5EF4-FFF2-40B4-BE49-F238E27FC236}">
                <a16:creationId xmlns:a16="http://schemas.microsoft.com/office/drawing/2014/main" id="{27E9F620-CA02-3E5C-9539-D5452B1EEF54}"/>
              </a:ext>
            </a:extLst>
          </p:cNvPr>
          <p:cNvSpPr txBox="1"/>
          <p:nvPr/>
        </p:nvSpPr>
        <p:spPr>
          <a:xfrm>
            <a:off x="493549" y="2076411"/>
            <a:ext cx="7822066" cy="2361843"/>
          </a:xfrm>
          <a:prstGeom prst="rect">
            <a:avLst/>
          </a:prstGeom>
          <a:noFill/>
        </p:spPr>
        <p:txBody>
          <a:bodyPr wrap="none" rtlCol="0">
            <a:noAutofit/>
          </a:bodyPr>
          <a:lstStyle/>
          <a:p>
            <a:pPr marL="457200" indent="-457200" algn="l">
              <a:buAutoNum type="arabicPeriod"/>
            </a:pPr>
            <a:endParaRPr lang="nb-NO" sz="2000" dirty="0"/>
          </a:p>
          <a:p>
            <a:pPr marL="457200" indent="-457200" algn="l">
              <a:buAutoNum type="arabicPeriod"/>
            </a:pPr>
            <a:r>
              <a:rPr lang="nb-NO" sz="2000" dirty="0" err="1"/>
              <a:t>Create</a:t>
            </a:r>
            <a:r>
              <a:rPr lang="nb-NO" sz="2000" dirty="0"/>
              <a:t> a </a:t>
            </a:r>
            <a:r>
              <a:rPr lang="nb-NO" sz="2000" dirty="0" err="1"/>
              <a:t>repository</a:t>
            </a:r>
            <a:r>
              <a:rPr lang="nb-NO" sz="2000" dirty="0"/>
              <a:t> </a:t>
            </a:r>
            <a:r>
              <a:rPr lang="nb-NO" sz="2000" dirty="0" err="1"/>
              <a:t>with</a:t>
            </a:r>
            <a:r>
              <a:rPr lang="nb-NO" sz="2000" dirty="0"/>
              <a:t> </a:t>
            </a:r>
            <a:r>
              <a:rPr lang="nb-NO" sz="2000" dirty="0" err="1"/>
              <a:t>the</a:t>
            </a:r>
            <a:r>
              <a:rPr lang="nb-NO" sz="2000" dirty="0"/>
              <a:t> same </a:t>
            </a:r>
            <a:r>
              <a:rPr lang="nb-NO" sz="2000" dirty="0" err="1"/>
              <a:t>name</a:t>
            </a:r>
            <a:r>
              <a:rPr lang="nb-NO" sz="2000" dirty="0"/>
              <a:t> as </a:t>
            </a:r>
            <a:r>
              <a:rPr lang="nb-NO" sz="2000" dirty="0" err="1"/>
              <a:t>your</a:t>
            </a:r>
            <a:r>
              <a:rPr lang="nb-NO" sz="2000" dirty="0"/>
              <a:t> GitHub </a:t>
            </a:r>
            <a:r>
              <a:rPr lang="nb-NO" sz="2000" dirty="0" err="1"/>
              <a:t>Account</a:t>
            </a:r>
            <a:endParaRPr lang="nb-NO" sz="2000" dirty="0"/>
          </a:p>
          <a:p>
            <a:pPr marL="457200" indent="-457200" algn="l">
              <a:buAutoNum type="arabicPeriod"/>
            </a:pPr>
            <a:endParaRPr lang="nb-NO" sz="2000" dirty="0"/>
          </a:p>
          <a:p>
            <a:pPr marL="457200" indent="-457200">
              <a:buFontTx/>
              <a:buAutoNum type="arabicPeriod"/>
            </a:pPr>
            <a:r>
              <a:rPr lang="nb-NO" sz="2000" dirty="0"/>
              <a:t>Update </a:t>
            </a:r>
            <a:r>
              <a:rPr lang="nb-NO" sz="2000" dirty="0" err="1"/>
              <a:t>your</a:t>
            </a:r>
            <a:r>
              <a:rPr lang="nb-NO" sz="2000" dirty="0"/>
              <a:t> </a:t>
            </a:r>
            <a:r>
              <a:rPr lang="nb-NO" sz="2000" dirty="0" err="1"/>
              <a:t>readme.md</a:t>
            </a:r>
            <a:endParaRPr lang="nb-NO" sz="2000" dirty="0"/>
          </a:p>
          <a:p>
            <a:pPr marL="457200" indent="-457200">
              <a:buFontTx/>
              <a:buAutoNum type="arabicPeriod"/>
            </a:pPr>
            <a:endParaRPr lang="nb-NO" sz="2000" dirty="0"/>
          </a:p>
          <a:p>
            <a:pPr marL="457200" indent="-457200">
              <a:buFontTx/>
              <a:buAutoNum type="arabicPeriod"/>
            </a:pPr>
            <a:r>
              <a:rPr lang="nb-NO" sz="2000" dirty="0"/>
              <a:t>Make it ✨ </a:t>
            </a:r>
            <a:r>
              <a:rPr lang="nb-NO" sz="2000" dirty="0" err="1"/>
              <a:t>pretty</a:t>
            </a:r>
            <a:r>
              <a:rPr lang="nb-NO" sz="2000" dirty="0"/>
              <a:t> ✨</a:t>
            </a:r>
          </a:p>
          <a:p>
            <a:pPr marL="457200" indent="-457200" algn="l">
              <a:buAutoNum type="arabicPeriod"/>
            </a:pPr>
            <a:endParaRPr lang="nb-NO" sz="2000" dirty="0"/>
          </a:p>
          <a:p>
            <a:pPr algn="l"/>
            <a:endParaRPr lang="nb-NO" sz="2000" dirty="0"/>
          </a:p>
        </p:txBody>
      </p:sp>
      <p:sp>
        <p:nvSpPr>
          <p:cNvPr id="6" name="TekstSylinder 5">
            <a:extLst>
              <a:ext uri="{FF2B5EF4-FFF2-40B4-BE49-F238E27FC236}">
                <a16:creationId xmlns:a16="http://schemas.microsoft.com/office/drawing/2014/main" id="{C0ED7452-2521-7B24-C98D-AFF7269F0778}"/>
              </a:ext>
            </a:extLst>
          </p:cNvPr>
          <p:cNvSpPr txBox="1"/>
          <p:nvPr/>
        </p:nvSpPr>
        <p:spPr>
          <a:xfrm>
            <a:off x="493549" y="1239837"/>
            <a:ext cx="8323263" cy="646331"/>
          </a:xfrm>
          <a:prstGeom prst="rect">
            <a:avLst/>
          </a:prstGeom>
          <a:noFill/>
        </p:spPr>
        <p:txBody>
          <a:bodyPr wrap="square">
            <a:spAutoFit/>
          </a:bodyPr>
          <a:lstStyle/>
          <a:p>
            <a:pPr marL="457200" indent="-457200" algn="l">
              <a:buFont typeface="Arial" panose="020B0604020202020204" pitchFamily="34" charset="0"/>
              <a:buChar char="•"/>
            </a:pPr>
            <a:r>
              <a:rPr lang="nb-NO" sz="1800" dirty="0"/>
              <a:t>Enter </a:t>
            </a:r>
            <a:r>
              <a:rPr lang="nb-NO" sz="1800" dirty="0" err="1"/>
              <a:t>github.com</a:t>
            </a:r>
            <a:r>
              <a:rPr lang="nb-NO" sz="1800" dirty="0"/>
              <a:t> and </a:t>
            </a:r>
            <a:r>
              <a:rPr lang="nb-NO" sz="1800" dirty="0" err="1"/>
              <a:t>create</a:t>
            </a:r>
            <a:r>
              <a:rPr lang="nb-NO" sz="1800" dirty="0"/>
              <a:t> an </a:t>
            </a:r>
            <a:r>
              <a:rPr lang="nb-NO" sz="1800" dirty="0" err="1"/>
              <a:t>account</a:t>
            </a:r>
            <a:r>
              <a:rPr lang="nb-NO" sz="1800" dirty="0"/>
              <a:t> </a:t>
            </a:r>
            <a:r>
              <a:rPr lang="nb-NO" sz="1800" dirty="0" err="1"/>
              <a:t>if</a:t>
            </a:r>
            <a:r>
              <a:rPr lang="nb-NO" sz="1800" dirty="0"/>
              <a:t> </a:t>
            </a:r>
            <a:r>
              <a:rPr lang="nb-NO" sz="1800" dirty="0" err="1"/>
              <a:t>you</a:t>
            </a:r>
            <a:r>
              <a:rPr lang="nb-NO" sz="1800" dirty="0"/>
              <a:t> </a:t>
            </a:r>
            <a:r>
              <a:rPr lang="nb-NO" sz="1800" dirty="0" err="1"/>
              <a:t>haven’t</a:t>
            </a:r>
            <a:r>
              <a:rPr lang="nb-NO" sz="1800" dirty="0"/>
              <a:t> </a:t>
            </a:r>
            <a:r>
              <a:rPr lang="nb-NO" sz="1800" dirty="0" err="1"/>
              <a:t>already</a:t>
            </a:r>
            <a:endParaRPr lang="nb-NO" sz="1800" dirty="0"/>
          </a:p>
          <a:p>
            <a:pPr marL="457200" indent="-457200" algn="l">
              <a:buFont typeface="Arial" panose="020B0604020202020204" pitchFamily="34" charset="0"/>
              <a:buChar char="•"/>
            </a:pPr>
            <a:r>
              <a:rPr lang="nb-NO" sz="1800" dirty="0" err="1"/>
              <a:t>Enable</a:t>
            </a:r>
            <a:r>
              <a:rPr lang="nb-NO" sz="1800" dirty="0"/>
              <a:t> 2FA (</a:t>
            </a:r>
            <a:r>
              <a:rPr lang="nb-NO" sz="1800" dirty="0" err="1"/>
              <a:t>Profile</a:t>
            </a:r>
            <a:r>
              <a:rPr lang="nb-NO" sz="1800" dirty="0"/>
              <a:t> -&gt; Settings -&gt; </a:t>
            </a:r>
            <a:r>
              <a:rPr lang="nb-NO" sz="1800" dirty="0" err="1"/>
              <a:t>Password</a:t>
            </a:r>
            <a:r>
              <a:rPr lang="nb-NO" sz="1800" dirty="0"/>
              <a:t> and </a:t>
            </a:r>
            <a:r>
              <a:rPr lang="nb-NO" sz="1800" dirty="0" err="1"/>
              <a:t>authentication</a:t>
            </a:r>
            <a:r>
              <a:rPr lang="nb-NO" sz="1800" dirty="0"/>
              <a:t>)  </a:t>
            </a:r>
          </a:p>
        </p:txBody>
      </p:sp>
    </p:spTree>
    <p:extLst>
      <p:ext uri="{BB962C8B-B14F-4D97-AF65-F5344CB8AC3E}">
        <p14:creationId xmlns:p14="http://schemas.microsoft.com/office/powerpoint/2010/main" val="1421637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B0481-06E0-6E98-9FFE-5128935F71EF}"/>
            </a:ext>
          </a:extLst>
        </p:cNvPr>
        <p:cNvGrpSpPr/>
        <p:nvPr/>
      </p:nvGrpSpPr>
      <p:grpSpPr>
        <a:xfrm>
          <a:off x="0" y="0"/>
          <a:ext cx="0" cy="0"/>
          <a:chOff x="0" y="0"/>
          <a:chExt cx="0" cy="0"/>
        </a:xfrm>
      </p:grpSpPr>
      <p:sp>
        <p:nvSpPr>
          <p:cNvPr id="2" name="Tittel 1">
            <a:extLst>
              <a:ext uri="{FF2B5EF4-FFF2-40B4-BE49-F238E27FC236}">
                <a16:creationId xmlns:a16="http://schemas.microsoft.com/office/drawing/2014/main" id="{6E732FE8-ECFB-2875-CE7E-BAE2FF162CF9}"/>
              </a:ext>
            </a:extLst>
          </p:cNvPr>
          <p:cNvSpPr>
            <a:spLocks noGrp="1"/>
          </p:cNvSpPr>
          <p:nvPr>
            <p:ph type="title"/>
          </p:nvPr>
        </p:nvSpPr>
        <p:spPr/>
        <p:txBody>
          <a:bodyPr/>
          <a:lstStyle/>
          <a:p>
            <a:r>
              <a:rPr lang="nb-NO" b="1" dirty="0" err="1"/>
              <a:t>Exercise</a:t>
            </a:r>
            <a:r>
              <a:rPr lang="nb-NO" b="1" dirty="0"/>
              <a:t> 3 (20 min) - </a:t>
            </a:r>
            <a:r>
              <a:rPr lang="nb-NO" b="1" dirty="0" err="1"/>
              <a:t>follow</a:t>
            </a:r>
            <a:r>
              <a:rPr lang="nb-NO" b="1" dirty="0"/>
              <a:t> </a:t>
            </a:r>
            <a:r>
              <a:rPr lang="nb-NO" b="1" dirty="0" err="1"/>
              <a:t>along</a:t>
            </a:r>
            <a:r>
              <a:rPr lang="nb-NO" b="1" dirty="0"/>
              <a:t> or DIY</a:t>
            </a:r>
            <a:br>
              <a:rPr lang="nb-NO" b="1" dirty="0"/>
            </a:br>
            <a:endParaRPr lang="nb-NO" dirty="0"/>
          </a:p>
        </p:txBody>
      </p:sp>
      <p:sp>
        <p:nvSpPr>
          <p:cNvPr id="3" name="Plassholder for bunntekst 2">
            <a:extLst>
              <a:ext uri="{FF2B5EF4-FFF2-40B4-BE49-F238E27FC236}">
                <a16:creationId xmlns:a16="http://schemas.microsoft.com/office/drawing/2014/main" id="{79262354-0896-E552-AF22-4A89F0432267}"/>
              </a:ext>
            </a:extLst>
          </p:cNvPr>
          <p:cNvSpPr>
            <a:spLocks noGrp="1"/>
          </p:cNvSpPr>
          <p:nvPr>
            <p:ph type="ftr" sz="quarter" idx="15"/>
          </p:nvPr>
        </p:nvSpPr>
        <p:spPr/>
        <p:txBody>
          <a:bodyPr/>
          <a:lstStyle/>
          <a:p>
            <a:r>
              <a:rPr lang="en-GB"/>
              <a:t>Public</a:t>
            </a:r>
          </a:p>
        </p:txBody>
      </p:sp>
      <p:sp>
        <p:nvSpPr>
          <p:cNvPr id="4" name="Plassholder for lysbildenummer 3">
            <a:extLst>
              <a:ext uri="{FF2B5EF4-FFF2-40B4-BE49-F238E27FC236}">
                <a16:creationId xmlns:a16="http://schemas.microsoft.com/office/drawing/2014/main" id="{EE6CA285-9A7F-B497-9773-9C7985B7A9CB}"/>
              </a:ext>
            </a:extLst>
          </p:cNvPr>
          <p:cNvSpPr>
            <a:spLocks noGrp="1"/>
          </p:cNvSpPr>
          <p:nvPr>
            <p:ph type="sldNum" sz="quarter" idx="16"/>
          </p:nvPr>
        </p:nvSpPr>
        <p:spPr/>
        <p:txBody>
          <a:bodyPr/>
          <a:lstStyle/>
          <a:p>
            <a:fld id="{61E25E67-CBB9-434B-BBF7-0A5E970272B8}" type="slidenum">
              <a:rPr lang="en-GB" smtClean="0"/>
              <a:pPr/>
              <a:t>22</a:t>
            </a:fld>
            <a:endParaRPr lang="en-GB"/>
          </a:p>
        </p:txBody>
      </p:sp>
      <p:sp>
        <p:nvSpPr>
          <p:cNvPr id="8" name="TekstSylinder 7">
            <a:extLst>
              <a:ext uri="{FF2B5EF4-FFF2-40B4-BE49-F238E27FC236}">
                <a16:creationId xmlns:a16="http://schemas.microsoft.com/office/drawing/2014/main" id="{DB0CBF3B-8E62-2C3E-BBDE-13EAB86DBD0D}"/>
              </a:ext>
            </a:extLst>
          </p:cNvPr>
          <p:cNvSpPr txBox="1"/>
          <p:nvPr/>
        </p:nvSpPr>
        <p:spPr>
          <a:xfrm>
            <a:off x="213427" y="1504604"/>
            <a:ext cx="8569325" cy="3007821"/>
          </a:xfrm>
          <a:prstGeom prst="rect">
            <a:avLst/>
          </a:prstGeom>
          <a:noFill/>
        </p:spPr>
        <p:txBody>
          <a:bodyPr wrap="none" rtlCol="0">
            <a:noAutofit/>
          </a:bodyPr>
          <a:lstStyle/>
          <a:p>
            <a:pPr marL="285750" indent="-285750" algn="ctr">
              <a:buFont typeface="Arial" panose="020B0604020202020204" pitchFamily="34" charset="0"/>
              <a:buChar char="•"/>
            </a:pPr>
            <a:r>
              <a:rPr lang="nb-NO" dirty="0"/>
              <a:t>Host </a:t>
            </a:r>
            <a:r>
              <a:rPr lang="nb-NO" dirty="0" err="1"/>
              <a:t>your</a:t>
            </a:r>
            <a:r>
              <a:rPr lang="nb-NO" dirty="0"/>
              <a:t> </a:t>
            </a:r>
            <a:r>
              <a:rPr lang="nb-NO" dirty="0" err="1"/>
              <a:t>readme.md</a:t>
            </a:r>
            <a:r>
              <a:rPr lang="nb-NO" dirty="0"/>
              <a:t> as a </a:t>
            </a:r>
            <a:r>
              <a:rPr lang="nb-NO" dirty="0" err="1"/>
              <a:t>Github</a:t>
            </a:r>
            <a:r>
              <a:rPr lang="nb-NO" dirty="0"/>
              <a:t> Page</a:t>
            </a:r>
          </a:p>
          <a:p>
            <a:pPr algn="ctr"/>
            <a:r>
              <a:rPr lang="nb-NO" dirty="0">
                <a:hlinkClick r:id="rId3"/>
              </a:rPr>
              <a:t>https://docs.github.com/en/pages/quickstart</a:t>
            </a:r>
            <a:r>
              <a:rPr lang="nb-NO" dirty="0"/>
              <a:t> </a:t>
            </a:r>
          </a:p>
          <a:p>
            <a:pPr marL="457200" indent="-457200" algn="ctr">
              <a:buFont typeface="Arial" panose="020B0604020202020204" pitchFamily="34" charset="0"/>
              <a:buChar char="•"/>
            </a:pPr>
            <a:endParaRPr lang="nb-NO" dirty="0"/>
          </a:p>
          <a:p>
            <a:pPr marL="285750" indent="-285750" algn="ctr">
              <a:buFont typeface="Arial" panose="020B0604020202020204" pitchFamily="34" charset="0"/>
              <a:buChar char="•"/>
            </a:pPr>
            <a:r>
              <a:rPr lang="nb-NO" dirty="0" err="1"/>
              <a:t>Change</a:t>
            </a:r>
            <a:r>
              <a:rPr lang="nb-NO" dirty="0"/>
              <a:t> </a:t>
            </a:r>
            <a:r>
              <a:rPr lang="nb-NO" dirty="0" err="1"/>
              <a:t>the</a:t>
            </a:r>
            <a:r>
              <a:rPr lang="nb-NO" dirty="0"/>
              <a:t> Jekyll </a:t>
            </a:r>
            <a:r>
              <a:rPr lang="nb-NO" dirty="0" err="1"/>
              <a:t>default</a:t>
            </a:r>
            <a:r>
              <a:rPr lang="nb-NO" dirty="0"/>
              <a:t> </a:t>
            </a:r>
            <a:r>
              <a:rPr lang="nb-NO" dirty="0" err="1"/>
              <a:t>theme</a:t>
            </a:r>
            <a:r>
              <a:rPr lang="nb-NO" dirty="0"/>
              <a:t> (</a:t>
            </a:r>
            <a:r>
              <a:rPr lang="nb-NO" dirty="0" err="1"/>
              <a:t>Optional</a:t>
            </a:r>
            <a:r>
              <a:rPr lang="nb-NO" dirty="0"/>
              <a:t>) </a:t>
            </a:r>
          </a:p>
          <a:p>
            <a:pPr algn="ctr"/>
            <a:r>
              <a:rPr lang="nb-NO" dirty="0">
                <a:hlinkClick r:id="rId4"/>
              </a:rPr>
              <a:t>https://github.com/pages-themes</a:t>
            </a:r>
            <a:r>
              <a:rPr lang="nb-NO" dirty="0"/>
              <a:t> </a:t>
            </a:r>
          </a:p>
          <a:p>
            <a:pPr marL="457200" indent="-457200" algn="ctr">
              <a:buFont typeface="Arial" panose="020B0604020202020204" pitchFamily="34" charset="0"/>
              <a:buChar char="•"/>
            </a:pPr>
            <a:endParaRPr lang="nb-NO" dirty="0"/>
          </a:p>
          <a:p>
            <a:pPr marL="285750" indent="-285750" algn="ctr">
              <a:buFont typeface="Arial" panose="020B0604020202020204" pitchFamily="34" charset="0"/>
              <a:buChar char="•"/>
            </a:pPr>
            <a:r>
              <a:rPr lang="nb-NO" dirty="0" err="1"/>
              <a:t>Add</a:t>
            </a:r>
            <a:r>
              <a:rPr lang="nb-NO" dirty="0"/>
              <a:t> </a:t>
            </a:r>
            <a:r>
              <a:rPr lang="nb-NO" dirty="0" err="1"/>
              <a:t>your</a:t>
            </a:r>
            <a:r>
              <a:rPr lang="nb-NO" dirty="0"/>
              <a:t> GitHub </a:t>
            </a:r>
            <a:r>
              <a:rPr lang="nb-NO" dirty="0" err="1"/>
              <a:t>page</a:t>
            </a:r>
            <a:r>
              <a:rPr lang="nb-NO" dirty="0"/>
              <a:t> to </a:t>
            </a:r>
            <a:r>
              <a:rPr lang="nb-NO" dirty="0" err="1"/>
              <a:t>the</a:t>
            </a:r>
            <a:r>
              <a:rPr lang="nb-NO" dirty="0"/>
              <a:t> </a:t>
            </a:r>
            <a:r>
              <a:rPr lang="nb-NO" dirty="0" err="1"/>
              <a:t>featured</a:t>
            </a:r>
            <a:r>
              <a:rPr lang="nb-NO" dirty="0"/>
              <a:t> </a:t>
            </a:r>
            <a:r>
              <a:rPr lang="nb-NO" dirty="0" err="1"/>
              <a:t>section</a:t>
            </a:r>
            <a:r>
              <a:rPr lang="nb-NO" dirty="0"/>
              <a:t> </a:t>
            </a:r>
            <a:r>
              <a:rPr lang="nb-NO" dirty="0" err="1"/>
              <a:t>of</a:t>
            </a:r>
            <a:r>
              <a:rPr lang="nb-NO" dirty="0"/>
              <a:t> LinkedIn</a:t>
            </a:r>
          </a:p>
          <a:p>
            <a:pPr marL="457200" indent="-457200" algn="ctr">
              <a:buFont typeface="Arial" panose="020B0604020202020204" pitchFamily="34" charset="0"/>
              <a:buChar char="•"/>
            </a:pPr>
            <a:endParaRPr lang="nb-NO" dirty="0"/>
          </a:p>
        </p:txBody>
      </p:sp>
      <p:sp>
        <p:nvSpPr>
          <p:cNvPr id="7" name="Tittel 1">
            <a:extLst>
              <a:ext uri="{FF2B5EF4-FFF2-40B4-BE49-F238E27FC236}">
                <a16:creationId xmlns:a16="http://schemas.microsoft.com/office/drawing/2014/main" id="{9ED29A37-EF4E-34C2-FDE5-31CD62251660}"/>
              </a:ext>
            </a:extLst>
          </p:cNvPr>
          <p:cNvSpPr txBox="1">
            <a:spLocks/>
          </p:cNvSpPr>
          <p:nvPr/>
        </p:nvSpPr>
        <p:spPr>
          <a:xfrm>
            <a:off x="279929" y="4135437"/>
            <a:ext cx="8569325" cy="1008063"/>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400" kern="1200">
                <a:solidFill>
                  <a:schemeClr val="accent1"/>
                </a:solidFill>
                <a:latin typeface="+mj-lt"/>
                <a:ea typeface="+mj-ea"/>
                <a:cs typeface="+mj-cs"/>
              </a:defRPr>
            </a:lvl1pPr>
          </a:lstStyle>
          <a:p>
            <a:r>
              <a:rPr lang="nb-NO" b="1" dirty="0" err="1"/>
              <a:t>Protip</a:t>
            </a:r>
            <a:r>
              <a:rPr lang="nb-NO" b="1" dirty="0"/>
              <a:t>: </a:t>
            </a:r>
            <a:r>
              <a:rPr lang="nb-NO" b="1" dirty="0" err="1"/>
              <a:t>Purchase</a:t>
            </a:r>
            <a:r>
              <a:rPr lang="nb-NO" b="1" dirty="0"/>
              <a:t> a </a:t>
            </a:r>
            <a:r>
              <a:rPr lang="nb-NO" b="1" dirty="0" err="1"/>
              <a:t>custom</a:t>
            </a:r>
            <a:r>
              <a:rPr lang="nb-NO" b="1" dirty="0"/>
              <a:t> </a:t>
            </a:r>
            <a:r>
              <a:rPr lang="nb-NO" b="1" dirty="0" err="1"/>
              <a:t>domain</a:t>
            </a:r>
            <a:r>
              <a:rPr lang="nb-NO" b="1" dirty="0"/>
              <a:t> to </a:t>
            </a:r>
            <a:r>
              <a:rPr lang="nb-NO" b="1" dirty="0" err="1"/>
              <a:t>use</a:t>
            </a:r>
            <a:r>
              <a:rPr lang="nb-NO" b="1" dirty="0"/>
              <a:t> </a:t>
            </a:r>
            <a:r>
              <a:rPr lang="nb-NO" b="1" dirty="0" err="1"/>
              <a:t>instead</a:t>
            </a:r>
            <a:r>
              <a:rPr lang="nb-NO" b="1" dirty="0"/>
              <a:t> </a:t>
            </a:r>
            <a:r>
              <a:rPr lang="nb-NO" b="1" dirty="0" err="1"/>
              <a:t>of</a:t>
            </a:r>
            <a:r>
              <a:rPr lang="nb-NO" b="1" dirty="0"/>
              <a:t> </a:t>
            </a:r>
            <a:r>
              <a:rPr lang="nb-NO" b="1" dirty="0" err="1"/>
              <a:t>github.io</a:t>
            </a:r>
            <a:endParaRPr lang="nb-NO" dirty="0"/>
          </a:p>
        </p:txBody>
      </p:sp>
    </p:spTree>
    <p:extLst>
      <p:ext uri="{BB962C8B-B14F-4D97-AF65-F5344CB8AC3E}">
        <p14:creationId xmlns:p14="http://schemas.microsoft.com/office/powerpoint/2010/main" val="31993269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C0C04-C3AF-EC0D-8F7E-4541C945E9AB}"/>
              </a:ext>
            </a:extLst>
          </p:cNvPr>
          <p:cNvSpPr>
            <a:spLocks noGrp="1"/>
          </p:cNvSpPr>
          <p:nvPr>
            <p:ph type="ctrTitle"/>
          </p:nvPr>
        </p:nvSpPr>
        <p:spPr/>
        <p:txBody>
          <a:bodyPr/>
          <a:lstStyle/>
          <a:p>
            <a:r>
              <a:rPr lang="en-LV"/>
              <a:t>Thank you</a:t>
            </a:r>
          </a:p>
        </p:txBody>
      </p:sp>
      <p:sp>
        <p:nvSpPr>
          <p:cNvPr id="4" name="Text Placeholder 2">
            <a:extLst>
              <a:ext uri="{FF2B5EF4-FFF2-40B4-BE49-F238E27FC236}">
                <a16:creationId xmlns:a16="http://schemas.microsoft.com/office/drawing/2014/main" id="{2CCA3394-962F-1E5F-ACC7-C35BE3C0C56B}"/>
              </a:ext>
            </a:extLst>
          </p:cNvPr>
          <p:cNvSpPr txBox="1">
            <a:spLocks/>
          </p:cNvSpPr>
          <p:nvPr/>
        </p:nvSpPr>
        <p:spPr>
          <a:xfrm>
            <a:off x="576261" y="2815120"/>
            <a:ext cx="3717947" cy="365125"/>
          </a:xfrm>
          <a:prstGeom prst="rect">
            <a:avLst/>
          </a:prstGeom>
        </p:spPr>
        <p:txBody>
          <a:bodyPr vert="horz" lIns="0" tIns="0" rIns="0" bIns="0" rtlCol="0" anchor="b">
            <a:noAutofit/>
          </a:bodyPr>
          <a:lstStyle>
            <a:lvl1pPr marL="0" indent="0" algn="l" defTabSz="685800" rtl="0" eaLnBrk="1" latinLnBrk="0" hangingPunct="1">
              <a:lnSpc>
                <a:spcPct val="100000"/>
              </a:lnSpc>
              <a:spcBef>
                <a:spcPts val="0"/>
              </a:spcBef>
              <a:spcAft>
                <a:spcPts val="300"/>
              </a:spcAft>
              <a:buFont typeface="Arial" panose="020B0604020202020204" pitchFamily="34" charset="0"/>
              <a:buNone/>
              <a:defRPr sz="1100" kern="1200">
                <a:solidFill>
                  <a:srgbClr val="DEB59F"/>
                </a:solidFill>
                <a:latin typeface="+mn-lt"/>
                <a:ea typeface="+mn-ea"/>
                <a:cs typeface="+mn-cs"/>
              </a:defRPr>
            </a:lvl1pPr>
            <a:lvl2pPr marL="179388" indent="0" algn="l" defTabSz="685800" rtl="0" eaLnBrk="1" latinLnBrk="0" hangingPunct="1">
              <a:lnSpc>
                <a:spcPct val="100000"/>
              </a:lnSpc>
              <a:spcBef>
                <a:spcPts val="0"/>
              </a:spcBef>
              <a:spcAft>
                <a:spcPts val="300"/>
              </a:spcAft>
              <a:buFont typeface="Arial" panose="020B0604020202020204" pitchFamily="34" charset="0"/>
              <a:buNone/>
              <a:defRPr sz="1100" kern="1200">
                <a:solidFill>
                  <a:schemeClr val="tx1"/>
                </a:solidFill>
                <a:latin typeface="+mn-lt"/>
                <a:ea typeface="+mn-ea"/>
                <a:cs typeface="+mn-cs"/>
              </a:defRPr>
            </a:lvl2pPr>
            <a:lvl3pPr marL="360362" indent="0" algn="l" defTabSz="685800" rtl="0" eaLnBrk="1" latinLnBrk="0" hangingPunct="1">
              <a:lnSpc>
                <a:spcPct val="100000"/>
              </a:lnSpc>
              <a:spcBef>
                <a:spcPts val="0"/>
              </a:spcBef>
              <a:spcAft>
                <a:spcPts val="300"/>
              </a:spcAft>
              <a:buFont typeface="Wingdings" panose="05000000000000000000" pitchFamily="2" charset="2"/>
              <a:buNone/>
              <a:defRPr sz="1100" kern="1200">
                <a:solidFill>
                  <a:schemeClr val="tx1"/>
                </a:solidFill>
                <a:latin typeface="+mn-lt"/>
                <a:ea typeface="+mn-ea"/>
                <a:cs typeface="+mn-cs"/>
              </a:defRPr>
            </a:lvl3pPr>
            <a:lvl4pPr marL="539750" indent="0" algn="l" defTabSz="685800" rtl="0" eaLnBrk="1" latinLnBrk="0" hangingPunct="1">
              <a:lnSpc>
                <a:spcPct val="100000"/>
              </a:lnSpc>
              <a:spcBef>
                <a:spcPts val="0"/>
              </a:spcBef>
              <a:spcAft>
                <a:spcPts val="300"/>
              </a:spcAft>
              <a:buFont typeface="Roboto" panose="02000000000000000000" pitchFamily="2" charset="0"/>
              <a:buNone/>
              <a:defRPr sz="1100" kern="1200">
                <a:solidFill>
                  <a:schemeClr val="tx1"/>
                </a:solidFill>
                <a:latin typeface="Tietoevry Sans 1 Medium" pitchFamily="2" charset="0"/>
                <a:ea typeface="+mn-ea"/>
                <a:cs typeface="+mn-cs"/>
              </a:defRPr>
            </a:lvl4pPr>
            <a:lvl5pPr marL="719137" indent="0" algn="l" defTabSz="685800" rtl="0" eaLnBrk="1" latinLnBrk="0" hangingPunct="1">
              <a:lnSpc>
                <a:spcPct val="100000"/>
              </a:lnSpc>
              <a:spcBef>
                <a:spcPts val="0"/>
              </a:spcBef>
              <a:spcAft>
                <a:spcPts val="300"/>
              </a:spcAft>
              <a:buFont typeface="Roboto" panose="02000000000000000000" pitchFamily="2" charset="0"/>
              <a:buNone/>
              <a:defRPr sz="1100" kern="1200">
                <a:solidFill>
                  <a:srgbClr val="64302F"/>
                </a:solidFill>
                <a:latin typeface="Tietoevry Sans 1 Medium" pitchFamily="2" charset="0"/>
                <a:ea typeface="+mn-ea"/>
                <a:cs typeface="+mn-cs"/>
              </a:defRPr>
            </a:lvl5pPr>
            <a:lvl6pPr marL="0" indent="0" algn="l" defTabSz="685800" rtl="0" eaLnBrk="1" latinLnBrk="0" hangingPunct="1">
              <a:lnSpc>
                <a:spcPct val="100000"/>
              </a:lnSpc>
              <a:spcBef>
                <a:spcPts val="0"/>
              </a:spcBef>
              <a:spcAft>
                <a:spcPts val="300"/>
              </a:spcAft>
              <a:buFont typeface="Roboto" panose="02000000000000000000" pitchFamily="2" charset="0"/>
              <a:buChar char="​"/>
              <a:defRPr sz="1600" kern="1200">
                <a:solidFill>
                  <a:schemeClr val="tx1"/>
                </a:solidFill>
                <a:latin typeface="+mn-lt"/>
                <a:ea typeface="+mn-ea"/>
                <a:cs typeface="+mn-cs"/>
              </a:defRPr>
            </a:lvl6pPr>
            <a:lvl7pPr marL="0" indent="0" algn="l" defTabSz="685800" rtl="0" eaLnBrk="1" latinLnBrk="0" hangingPunct="1">
              <a:lnSpc>
                <a:spcPct val="100000"/>
              </a:lnSpc>
              <a:spcBef>
                <a:spcPts val="0"/>
              </a:spcBef>
              <a:spcAft>
                <a:spcPts val="300"/>
              </a:spcAft>
              <a:buFont typeface="Roboto" panose="02000000000000000000" pitchFamily="2" charset="0"/>
              <a:buChar char="​"/>
              <a:defRPr sz="2000" kern="1200">
                <a:solidFill>
                  <a:schemeClr val="tx1"/>
                </a:solidFill>
                <a:latin typeface="+mn-lt"/>
                <a:ea typeface="+mn-ea"/>
                <a:cs typeface="+mn-cs"/>
              </a:defRPr>
            </a:lvl7pPr>
            <a:lvl8pPr marL="0" indent="0" algn="l" defTabSz="685800" rtl="0" eaLnBrk="1" latinLnBrk="0" hangingPunct="1">
              <a:lnSpc>
                <a:spcPct val="100000"/>
              </a:lnSpc>
              <a:spcBef>
                <a:spcPts val="0"/>
              </a:spcBef>
              <a:spcAft>
                <a:spcPts val="300"/>
              </a:spcAft>
              <a:buFont typeface="Roboto" panose="02000000000000000000" pitchFamily="2" charset="0"/>
              <a:buChar char="​"/>
              <a:defRPr sz="2400" kern="1200">
                <a:solidFill>
                  <a:schemeClr val="tx1"/>
                </a:solidFill>
                <a:latin typeface="+mn-lt"/>
                <a:ea typeface="+mn-ea"/>
                <a:cs typeface="+mn-cs"/>
              </a:defRPr>
            </a:lvl8pPr>
            <a:lvl9pPr marL="0" indent="0" algn="l" defTabSz="685800" rtl="0" eaLnBrk="1" latinLnBrk="0" hangingPunct="1">
              <a:lnSpc>
                <a:spcPct val="100000"/>
              </a:lnSpc>
              <a:spcBef>
                <a:spcPts val="0"/>
              </a:spcBef>
              <a:spcAft>
                <a:spcPts val="300"/>
              </a:spcAft>
              <a:buFont typeface="Roboto" panose="02000000000000000000" pitchFamily="2" charset="0"/>
              <a:buChar char="​"/>
              <a:defRPr sz="3600" kern="1200">
                <a:solidFill>
                  <a:schemeClr val="tx1"/>
                </a:solidFill>
                <a:latin typeface="Tietoevry Sans 1 Thin" pitchFamily="2" charset="0"/>
                <a:ea typeface="+mn-ea"/>
                <a:cs typeface="+mn-cs"/>
              </a:defRPr>
            </a:lvl9pPr>
          </a:lstStyle>
          <a:p>
            <a:r>
              <a:rPr lang="en-GB" sz="2200" dirty="0">
                <a:solidFill>
                  <a:schemeClr val="accent2"/>
                </a:solidFill>
                <a:latin typeface="+mj-lt"/>
              </a:rPr>
              <a:t>Learn more at </a:t>
            </a:r>
            <a:r>
              <a:rPr lang="en-GB" sz="2200" dirty="0" err="1">
                <a:solidFill>
                  <a:schemeClr val="accent2"/>
                </a:solidFill>
                <a:latin typeface="+mj-lt"/>
              </a:rPr>
              <a:t>tietoevry.com</a:t>
            </a:r>
            <a:endParaRPr lang="en-GB" sz="2200" dirty="0">
              <a:solidFill>
                <a:schemeClr val="accent2"/>
              </a:solidFill>
              <a:latin typeface="+mj-lt"/>
            </a:endParaRPr>
          </a:p>
        </p:txBody>
      </p:sp>
      <p:pic>
        <p:nvPicPr>
          <p:cNvPr id="7170" name="Picture 2">
            <a:extLst>
              <a:ext uri="{FF2B5EF4-FFF2-40B4-BE49-F238E27FC236}">
                <a16:creationId xmlns:a16="http://schemas.microsoft.com/office/drawing/2014/main" id="{6E8241BB-4101-2C1F-E8CB-EA6CBBB9EF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0875" y="383202"/>
            <a:ext cx="1945178" cy="1945178"/>
          </a:xfrm>
          <a:prstGeom prst="rect">
            <a:avLst/>
          </a:prstGeom>
          <a:noFill/>
          <a:extLst>
            <a:ext uri="{909E8E84-426E-40DD-AFC4-6F175D3DCCD1}">
              <a14:hiddenFill xmlns:a14="http://schemas.microsoft.com/office/drawing/2010/main">
                <a:solidFill>
                  <a:srgbClr val="FFFFFF"/>
                </a:solidFill>
              </a14:hiddenFill>
            </a:ext>
          </a:extLst>
        </p:spPr>
      </p:pic>
      <p:pic>
        <p:nvPicPr>
          <p:cNvPr id="5" name="Bilde 4">
            <a:extLst>
              <a:ext uri="{FF2B5EF4-FFF2-40B4-BE49-F238E27FC236}">
                <a16:creationId xmlns:a16="http://schemas.microsoft.com/office/drawing/2014/main" id="{F547DACA-7A7A-6614-0484-0AEA4013BEA9}"/>
              </a:ext>
            </a:extLst>
          </p:cNvPr>
          <p:cNvPicPr>
            <a:picLocks noChangeAspect="1"/>
          </p:cNvPicPr>
          <p:nvPr/>
        </p:nvPicPr>
        <p:blipFill>
          <a:blip r:embed="rId4"/>
          <a:srcRect l="5694" t="22949" r="7420" b="8687"/>
          <a:stretch/>
        </p:blipFill>
        <p:spPr>
          <a:xfrm>
            <a:off x="5426053" y="0"/>
            <a:ext cx="3717947" cy="5207589"/>
          </a:xfrm>
          <a:prstGeom prst="rect">
            <a:avLst/>
          </a:prstGeom>
        </p:spPr>
      </p:pic>
    </p:spTree>
    <p:extLst>
      <p:ext uri="{BB962C8B-B14F-4D97-AF65-F5344CB8AC3E}">
        <p14:creationId xmlns:p14="http://schemas.microsoft.com/office/powerpoint/2010/main" val="1534178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B42144-CF96-8D7A-684D-77FE7361976E}"/>
              </a:ext>
            </a:extLst>
          </p:cNvPr>
          <p:cNvSpPr/>
          <p:nvPr/>
        </p:nvSpPr>
        <p:spPr>
          <a:xfrm>
            <a:off x="2625136" y="1"/>
            <a:ext cx="6518864" cy="3453917"/>
          </a:xfrm>
          <a:prstGeom prst="rect">
            <a:avLst/>
          </a:prstGeom>
          <a:solidFill>
            <a:srgbClr val="B1B5C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Tietoevry Sans 1"/>
              <a:ea typeface="+mn-ea"/>
              <a:cs typeface="+mn-cs"/>
            </a:endParaRPr>
          </a:p>
        </p:txBody>
      </p:sp>
      <p:sp>
        <p:nvSpPr>
          <p:cNvPr id="5" name="Rectangle 4">
            <a:extLst>
              <a:ext uri="{FF2B5EF4-FFF2-40B4-BE49-F238E27FC236}">
                <a16:creationId xmlns:a16="http://schemas.microsoft.com/office/drawing/2014/main" id="{44504DC6-4D45-7772-0046-03B0E8276172}"/>
              </a:ext>
            </a:extLst>
          </p:cNvPr>
          <p:cNvSpPr/>
          <p:nvPr/>
        </p:nvSpPr>
        <p:spPr>
          <a:xfrm>
            <a:off x="1" y="0"/>
            <a:ext cx="2625135" cy="3453918"/>
          </a:xfrm>
          <a:prstGeom prst="rect">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Tietoevry Sans 1"/>
              <a:ea typeface="+mn-ea"/>
              <a:cs typeface="+mn-cs"/>
            </a:endParaRPr>
          </a:p>
        </p:txBody>
      </p:sp>
      <p:sp>
        <p:nvSpPr>
          <p:cNvPr id="6" name="Title 6">
            <a:extLst>
              <a:ext uri="{FF2B5EF4-FFF2-40B4-BE49-F238E27FC236}">
                <a16:creationId xmlns:a16="http://schemas.microsoft.com/office/drawing/2014/main" id="{7372035A-62BB-8B94-865E-AD139EB539A9}"/>
              </a:ext>
            </a:extLst>
          </p:cNvPr>
          <p:cNvSpPr txBox="1">
            <a:spLocks/>
          </p:cNvSpPr>
          <p:nvPr/>
        </p:nvSpPr>
        <p:spPr>
          <a:xfrm>
            <a:off x="287339" y="1188243"/>
            <a:ext cx="2265030" cy="1077433"/>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400" kern="1200">
                <a:solidFill>
                  <a:schemeClr val="bg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GB" sz="2400" b="0" i="0" u="none" strike="noStrike" kern="1200" cap="none" spc="0" normalizeH="0" baseline="0" noProof="0">
                <a:ln>
                  <a:noFill/>
                </a:ln>
                <a:solidFill>
                  <a:srgbClr val="280071"/>
                </a:solidFill>
                <a:effectLst/>
                <a:uLnTx/>
                <a:uFillTx/>
                <a:latin typeface="Tietoevry Sans 1 Light"/>
                <a:ea typeface="+mj-ea"/>
                <a:cs typeface="+mj-cs"/>
              </a:rPr>
              <a:t>We are developers of digital futures</a:t>
            </a:r>
            <a:endParaRPr kumimoji="0" lang="sv-SE" sz="2400" b="0" i="0" u="none" strike="noStrike" kern="1200" cap="none" spc="0" normalizeH="0" baseline="0" noProof="0">
              <a:ln>
                <a:noFill/>
              </a:ln>
              <a:solidFill>
                <a:srgbClr val="280071"/>
              </a:solidFill>
              <a:effectLst/>
              <a:uLnTx/>
              <a:uFillTx/>
              <a:latin typeface="Tietoevry Sans 1 Light"/>
              <a:ea typeface="+mj-ea"/>
              <a:cs typeface="+mj-cs"/>
            </a:endParaRPr>
          </a:p>
        </p:txBody>
      </p:sp>
      <p:grpSp>
        <p:nvGrpSpPr>
          <p:cNvPr id="7" name="Group 6">
            <a:extLst>
              <a:ext uri="{FF2B5EF4-FFF2-40B4-BE49-F238E27FC236}">
                <a16:creationId xmlns:a16="http://schemas.microsoft.com/office/drawing/2014/main" id="{A848EE34-5AAB-DCC3-20D1-92D932CE6CF2}"/>
              </a:ext>
            </a:extLst>
          </p:cNvPr>
          <p:cNvGrpSpPr/>
          <p:nvPr/>
        </p:nvGrpSpPr>
        <p:grpSpPr>
          <a:xfrm>
            <a:off x="220947" y="3702724"/>
            <a:ext cx="8923053" cy="1007246"/>
            <a:chOff x="311694" y="3702724"/>
            <a:chExt cx="6704022" cy="1007246"/>
          </a:xfrm>
        </p:grpSpPr>
        <p:sp>
          <p:nvSpPr>
            <p:cNvPr id="8" name="TextBox 7">
              <a:extLst>
                <a:ext uri="{FF2B5EF4-FFF2-40B4-BE49-F238E27FC236}">
                  <a16:creationId xmlns:a16="http://schemas.microsoft.com/office/drawing/2014/main" id="{61505B54-2418-D3FF-2AB8-CCEDDC32A2D3}"/>
                </a:ext>
              </a:extLst>
            </p:cNvPr>
            <p:cNvSpPr txBox="1"/>
            <p:nvPr/>
          </p:nvSpPr>
          <p:spPr>
            <a:xfrm>
              <a:off x="311694" y="3729669"/>
              <a:ext cx="1285484" cy="980301"/>
            </a:xfrm>
            <a:prstGeom prst="rect">
              <a:avLst/>
            </a:prstGeom>
            <a:noFill/>
          </p:spPr>
          <p:txBody>
            <a:bodyPr wrap="square"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EACBBB"/>
                  </a:solidFill>
                  <a:effectLst/>
                  <a:uLnTx/>
                  <a:uFillTx/>
                </a:rPr>
                <a:t>Over </a:t>
              </a:r>
              <a:r>
                <a:rPr kumimoji="0" lang="en-GB" sz="1200" u="none" strike="noStrike" kern="0" cap="none" spc="0" normalizeH="0" baseline="0" noProof="0" dirty="0">
                  <a:ln>
                    <a:noFill/>
                  </a:ln>
                  <a:solidFill>
                    <a:prstClr val="white"/>
                  </a:solidFill>
                  <a:effectLst/>
                  <a:uLnTx/>
                  <a:uFillTx/>
                  <a:latin typeface="Tietoevry Sans 1 Medium" pitchFamily="2" charset="77"/>
                </a:rPr>
                <a:t>24 000</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EACBBB"/>
                  </a:solidFill>
                  <a:effectLst/>
                  <a:uLnTx/>
                  <a:uFillTx/>
                </a:rPr>
                <a:t>professionals globally</a:t>
              </a:r>
            </a:p>
          </p:txBody>
        </p:sp>
        <p:sp>
          <p:nvSpPr>
            <p:cNvPr id="9" name="TextBox 8">
              <a:extLst>
                <a:ext uri="{FF2B5EF4-FFF2-40B4-BE49-F238E27FC236}">
                  <a16:creationId xmlns:a16="http://schemas.microsoft.com/office/drawing/2014/main" id="{8E5D01A6-A617-0C5A-4210-E48FB35564CF}"/>
                </a:ext>
              </a:extLst>
            </p:cNvPr>
            <p:cNvSpPr txBox="1"/>
            <p:nvPr/>
          </p:nvSpPr>
          <p:spPr>
            <a:xfrm>
              <a:off x="2062013" y="3729669"/>
              <a:ext cx="1285484" cy="980301"/>
            </a:xfrm>
            <a:prstGeom prst="rect">
              <a:avLst/>
            </a:prstGeom>
            <a:noFill/>
          </p:spPr>
          <p:txBody>
            <a:bodyPr wrap="square"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1200" kern="0" dirty="0">
                  <a:solidFill>
                    <a:srgbClr val="EACBBB"/>
                  </a:solidFill>
                </a:rPr>
                <a:t>A</a:t>
              </a:r>
              <a:r>
                <a:rPr kumimoji="0" lang="en-GB" sz="1200" b="0" i="0" u="none" strike="noStrike" kern="0" cap="none" spc="0" normalizeH="0" baseline="0" noProof="0" dirty="0" err="1">
                  <a:ln>
                    <a:noFill/>
                  </a:ln>
                  <a:solidFill>
                    <a:srgbClr val="EACBBB"/>
                  </a:solidFill>
                  <a:effectLst/>
                  <a:uLnTx/>
                  <a:uFillTx/>
                </a:rPr>
                <a:t>pproximately</a:t>
              </a:r>
              <a:r>
                <a:rPr kumimoji="0" lang="en-GB" sz="1200" b="0" i="0" u="none" strike="noStrike" kern="0" cap="none" spc="0" normalizeH="0" baseline="0" noProof="0" dirty="0">
                  <a:ln>
                    <a:noFill/>
                  </a:ln>
                  <a:solidFill>
                    <a:srgbClr val="EACBBB"/>
                  </a:solidFill>
                  <a:effectLst/>
                  <a:uLnTx/>
                  <a:uFillTx/>
                </a:rPr>
                <a:t> </a:t>
              </a:r>
              <a:br>
                <a:rPr kumimoji="0" lang="en-GB" sz="1200" b="1" i="0" u="none" strike="noStrike" kern="0" cap="none" spc="0" normalizeH="0" baseline="0" noProof="0" dirty="0">
                  <a:ln>
                    <a:noFill/>
                  </a:ln>
                  <a:solidFill>
                    <a:prstClr val="white"/>
                  </a:solidFill>
                  <a:effectLst/>
                  <a:uLnTx/>
                  <a:uFillTx/>
                </a:rPr>
              </a:br>
              <a:r>
                <a:rPr kumimoji="0" lang="en-GB" sz="1200" u="none" strike="noStrike" kern="0" cap="none" spc="0" normalizeH="0" baseline="0" noProof="0" dirty="0">
                  <a:ln>
                    <a:noFill/>
                  </a:ln>
                  <a:solidFill>
                    <a:prstClr val="white"/>
                  </a:solidFill>
                  <a:effectLst/>
                  <a:uLnTx/>
                  <a:uFillTx/>
                  <a:latin typeface="Tietoevry Sans 1 Medium" pitchFamily="2" charset="77"/>
                </a:rPr>
                <a:t>10 000 </a:t>
              </a:r>
              <a:r>
                <a:rPr kumimoji="0" lang="en-GB" sz="1200" b="0" i="0" u="none" strike="noStrike" kern="0" cap="none" spc="0" normalizeH="0" baseline="0" noProof="0" dirty="0">
                  <a:ln>
                    <a:noFill/>
                  </a:ln>
                  <a:solidFill>
                    <a:srgbClr val="EACBBB"/>
                  </a:solidFill>
                  <a:effectLst/>
                  <a:uLnTx/>
                  <a:uFillTx/>
                </a:rPr>
                <a:t>customers</a:t>
              </a:r>
            </a:p>
          </p:txBody>
        </p:sp>
        <p:sp>
          <p:nvSpPr>
            <p:cNvPr id="10" name="TextBox 9">
              <a:extLst>
                <a:ext uri="{FF2B5EF4-FFF2-40B4-BE49-F238E27FC236}">
                  <a16:creationId xmlns:a16="http://schemas.microsoft.com/office/drawing/2014/main" id="{C7CD8809-7632-80D6-3459-5B07304AD794}"/>
                </a:ext>
              </a:extLst>
            </p:cNvPr>
            <p:cNvSpPr txBox="1"/>
            <p:nvPr/>
          </p:nvSpPr>
          <p:spPr>
            <a:xfrm>
              <a:off x="5664818" y="3702724"/>
              <a:ext cx="1350898" cy="980301"/>
            </a:xfrm>
            <a:prstGeom prst="rect">
              <a:avLst/>
            </a:prstGeom>
            <a:noFill/>
          </p:spPr>
          <p:txBody>
            <a:bodyPr wrap="square"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EACBBB"/>
                  </a:solidFill>
                  <a:effectLst/>
                  <a:uLnTx/>
                  <a:uFillTx/>
                </a:rPr>
                <a:t>Annual revenue </a:t>
              </a:r>
              <a:br>
                <a:rPr kumimoji="0" lang="en-GB" sz="1200" b="0" i="0" u="none" strike="noStrike" kern="0" cap="none" spc="0" normalizeH="0" baseline="0" noProof="0" dirty="0">
                  <a:ln>
                    <a:noFill/>
                  </a:ln>
                  <a:solidFill>
                    <a:srgbClr val="EACBBB"/>
                  </a:solidFill>
                  <a:effectLst/>
                  <a:uLnTx/>
                  <a:uFillTx/>
                </a:rPr>
              </a:br>
              <a:r>
                <a:rPr kumimoji="0" lang="en-GB" sz="1200" b="0" i="0" u="none" strike="noStrike" kern="0" cap="none" spc="0" normalizeH="0" baseline="0" noProof="0" dirty="0">
                  <a:ln>
                    <a:noFill/>
                  </a:ln>
                  <a:solidFill>
                    <a:srgbClr val="EACBBB"/>
                  </a:solidFill>
                  <a:effectLst/>
                  <a:uLnTx/>
                  <a:uFillTx/>
                </a:rPr>
                <a:t>around</a:t>
              </a:r>
              <a:r>
                <a:rPr lang="en-GB" sz="1200" kern="0" dirty="0">
                  <a:solidFill>
                    <a:srgbClr val="EACBBB"/>
                  </a:solidFill>
                </a:rPr>
                <a:t> </a:t>
              </a:r>
              <a:r>
                <a:rPr kumimoji="0" lang="en-GB" sz="1200" u="none" strike="noStrike" kern="0" cap="none" spc="0" normalizeH="0" baseline="0" noProof="0" dirty="0">
                  <a:ln>
                    <a:noFill/>
                  </a:ln>
                  <a:solidFill>
                    <a:prstClr val="white"/>
                  </a:solidFill>
                  <a:effectLst/>
                  <a:uLnTx/>
                  <a:uFillTx/>
                  <a:latin typeface="Tietoevry Sans 1 Medium" pitchFamily="2" charset="77"/>
                </a:rPr>
                <a:t>EUR 3 billion </a:t>
              </a:r>
            </a:p>
          </p:txBody>
        </p:sp>
        <p:sp>
          <p:nvSpPr>
            <p:cNvPr id="11" name="TextBox 10">
              <a:extLst>
                <a:ext uri="{FF2B5EF4-FFF2-40B4-BE49-F238E27FC236}">
                  <a16:creationId xmlns:a16="http://schemas.microsoft.com/office/drawing/2014/main" id="{3AD7FBEC-CFBB-7A1D-9A24-928160DDCBFE}"/>
                </a:ext>
              </a:extLst>
            </p:cNvPr>
            <p:cNvSpPr txBox="1"/>
            <p:nvPr/>
          </p:nvSpPr>
          <p:spPr>
            <a:xfrm>
              <a:off x="3812332" y="3713004"/>
              <a:ext cx="1387651" cy="980301"/>
            </a:xfrm>
            <a:prstGeom prst="rect">
              <a:avLst/>
            </a:prstGeom>
            <a:noFill/>
          </p:spPr>
          <p:txBody>
            <a:bodyPr wrap="square"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EACBBB"/>
                  </a:solidFill>
                  <a:effectLst/>
                  <a:uLnTx/>
                  <a:uFillTx/>
                </a:rPr>
                <a:t>Serving customers </a:t>
              </a:r>
              <a:br>
                <a:rPr kumimoji="0" lang="en-GB" sz="1200" b="0" i="0" u="none" strike="noStrike" kern="0" cap="none" spc="0" normalizeH="0" baseline="0" noProof="0" dirty="0">
                  <a:ln>
                    <a:noFill/>
                  </a:ln>
                  <a:solidFill>
                    <a:srgbClr val="EACBBB"/>
                  </a:solidFill>
                  <a:effectLst/>
                  <a:uLnTx/>
                  <a:uFillTx/>
                </a:rPr>
              </a:br>
              <a:r>
                <a:rPr kumimoji="0" lang="en-GB" sz="1200" b="0" i="0" u="none" strike="noStrike" kern="0" cap="none" spc="0" normalizeH="0" baseline="0" noProof="0" dirty="0">
                  <a:ln>
                    <a:noFill/>
                  </a:ln>
                  <a:solidFill>
                    <a:srgbClr val="EACBBB"/>
                  </a:solidFill>
                  <a:effectLst/>
                  <a:uLnTx/>
                  <a:uFillTx/>
                </a:rPr>
                <a:t>in approximately </a:t>
              </a:r>
              <a:r>
                <a:rPr kumimoji="0" lang="en-GB" sz="1200" u="none" strike="noStrike" kern="0" cap="none" spc="0" normalizeH="0" baseline="0" noProof="0" dirty="0">
                  <a:ln>
                    <a:noFill/>
                  </a:ln>
                  <a:solidFill>
                    <a:prstClr val="white"/>
                  </a:solidFill>
                  <a:effectLst/>
                  <a:uLnTx/>
                  <a:uFillTx/>
                  <a:latin typeface="Tietoevry Sans 1 Medium" pitchFamily="2" charset="77"/>
                </a:rPr>
                <a:t>90</a:t>
              </a:r>
              <a:r>
                <a:rPr kumimoji="0" lang="en-GB" sz="1200" b="0" i="0" u="none" strike="noStrike" kern="0" cap="none" spc="0" normalizeH="0" baseline="0" noProof="0" dirty="0">
                  <a:ln>
                    <a:noFill/>
                  </a:ln>
                  <a:solidFill>
                    <a:srgbClr val="EACBBB"/>
                  </a:solidFill>
                  <a:effectLst/>
                  <a:uLnTx/>
                  <a:uFillTx/>
                </a:rPr>
                <a:t> countries worldwide</a:t>
              </a:r>
            </a:p>
          </p:txBody>
        </p:sp>
      </p:grpSp>
      <p:sp>
        <p:nvSpPr>
          <p:cNvPr id="12" name="Title 6">
            <a:extLst>
              <a:ext uri="{FF2B5EF4-FFF2-40B4-BE49-F238E27FC236}">
                <a16:creationId xmlns:a16="http://schemas.microsoft.com/office/drawing/2014/main" id="{B4A79223-1C4B-EA74-F18B-CB7E23D813AD}"/>
              </a:ext>
            </a:extLst>
          </p:cNvPr>
          <p:cNvSpPr txBox="1">
            <a:spLocks/>
          </p:cNvSpPr>
          <p:nvPr/>
        </p:nvSpPr>
        <p:spPr>
          <a:xfrm>
            <a:off x="5625593" y="3147845"/>
            <a:ext cx="1251375" cy="246430"/>
          </a:xfrm>
          <a:prstGeom prst="rect">
            <a:avLst/>
          </a:prstGeom>
        </p:spPr>
        <p:txBody>
          <a:bodyPr vert="horz" lIns="0" tIns="0" rIns="0" bIns="0" rtlCol="0" anchor="ctr">
            <a:noAutofit/>
          </a:bodyPr>
          <a:lstStyle>
            <a:lvl1pPr algn="l" defTabSz="685800" rtl="0" eaLnBrk="1" latinLnBrk="0" hangingPunct="1">
              <a:lnSpc>
                <a:spcPct val="90000"/>
              </a:lnSpc>
              <a:spcBef>
                <a:spcPct val="0"/>
              </a:spcBef>
              <a:buNone/>
              <a:defRPr sz="2400" kern="1200">
                <a:solidFill>
                  <a:schemeClr val="bg1"/>
                </a:solidFill>
                <a:latin typeface="+mj-lt"/>
                <a:ea typeface="+mj-ea"/>
                <a:cs typeface="+mj-cs"/>
              </a:defRPr>
            </a:lvl1pPr>
          </a:lstStyle>
          <a:p>
            <a:r>
              <a:rPr lang="en-GB" sz="700">
                <a:solidFill>
                  <a:srgbClr val="280071"/>
                </a:solidFill>
                <a:latin typeface="Tietoevry Sans 1"/>
              </a:rPr>
              <a:t>Global competence centres</a:t>
            </a:r>
            <a:endParaRPr lang="sv-SE" sz="700">
              <a:solidFill>
                <a:srgbClr val="280071"/>
              </a:solidFill>
              <a:latin typeface="Tietoevry Sans 1"/>
            </a:endParaRPr>
          </a:p>
        </p:txBody>
      </p:sp>
      <p:sp>
        <p:nvSpPr>
          <p:cNvPr id="13" name="Oval 12">
            <a:extLst>
              <a:ext uri="{FF2B5EF4-FFF2-40B4-BE49-F238E27FC236}">
                <a16:creationId xmlns:a16="http://schemas.microsoft.com/office/drawing/2014/main" id="{714CAB79-4907-2FAC-9BC0-B5D0439771DF}"/>
              </a:ext>
            </a:extLst>
          </p:cNvPr>
          <p:cNvSpPr/>
          <p:nvPr/>
        </p:nvSpPr>
        <p:spPr>
          <a:xfrm>
            <a:off x="5441757" y="3206363"/>
            <a:ext cx="108000" cy="108000"/>
          </a:xfrm>
          <a:prstGeom prst="ellipse">
            <a:avLst/>
          </a:prstGeom>
          <a:solidFill>
            <a:srgbClr val="EACBB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Tietoevry Sans 1"/>
              <a:ea typeface="+mn-ea"/>
              <a:cs typeface="+mn-cs"/>
            </a:endParaRPr>
          </a:p>
        </p:txBody>
      </p:sp>
      <p:sp>
        <p:nvSpPr>
          <p:cNvPr id="14" name="Title 6">
            <a:extLst>
              <a:ext uri="{FF2B5EF4-FFF2-40B4-BE49-F238E27FC236}">
                <a16:creationId xmlns:a16="http://schemas.microsoft.com/office/drawing/2014/main" id="{7BCA5806-3706-9E12-DFB0-24C8C4D6468B}"/>
              </a:ext>
            </a:extLst>
          </p:cNvPr>
          <p:cNvSpPr txBox="1">
            <a:spLocks/>
          </p:cNvSpPr>
          <p:nvPr/>
        </p:nvSpPr>
        <p:spPr>
          <a:xfrm>
            <a:off x="7081745" y="3147844"/>
            <a:ext cx="1251375" cy="246431"/>
          </a:xfrm>
          <a:prstGeom prst="rect">
            <a:avLst/>
          </a:prstGeom>
        </p:spPr>
        <p:txBody>
          <a:bodyPr vert="horz" lIns="0" tIns="0" rIns="0" bIns="0" rtlCol="0" anchor="ctr">
            <a:noAutofit/>
          </a:bodyPr>
          <a:lstStyle>
            <a:lvl1pPr algn="l" defTabSz="685800" rtl="0" eaLnBrk="1" latinLnBrk="0" hangingPunct="1">
              <a:lnSpc>
                <a:spcPct val="90000"/>
              </a:lnSpc>
              <a:spcBef>
                <a:spcPct val="0"/>
              </a:spcBef>
              <a:buNone/>
              <a:defRPr sz="2400" kern="1200">
                <a:solidFill>
                  <a:schemeClr val="bg1"/>
                </a:solidFill>
                <a:latin typeface="+mj-lt"/>
                <a:ea typeface="+mj-ea"/>
                <a:cs typeface="+mj-cs"/>
              </a:defRPr>
            </a:lvl1pPr>
          </a:lstStyle>
          <a:p>
            <a:r>
              <a:rPr lang="en-GB" sz="700">
                <a:solidFill>
                  <a:srgbClr val="280071"/>
                </a:solidFill>
                <a:latin typeface="Tietoevry Sans 1"/>
              </a:rPr>
              <a:t>Customer deliveries</a:t>
            </a:r>
            <a:endParaRPr lang="sv-SE" sz="700">
              <a:solidFill>
                <a:srgbClr val="280071"/>
              </a:solidFill>
              <a:latin typeface="Tietoevry Sans 1"/>
            </a:endParaRPr>
          </a:p>
        </p:txBody>
      </p:sp>
      <p:sp>
        <p:nvSpPr>
          <p:cNvPr id="15" name="Oval 14">
            <a:extLst>
              <a:ext uri="{FF2B5EF4-FFF2-40B4-BE49-F238E27FC236}">
                <a16:creationId xmlns:a16="http://schemas.microsoft.com/office/drawing/2014/main" id="{9A95E05A-D6AF-C136-B568-89241B3B13F8}"/>
              </a:ext>
            </a:extLst>
          </p:cNvPr>
          <p:cNvSpPr/>
          <p:nvPr/>
        </p:nvSpPr>
        <p:spPr>
          <a:xfrm>
            <a:off x="6897909" y="3203191"/>
            <a:ext cx="108000" cy="108000"/>
          </a:xfrm>
          <a:prstGeom prst="ellipse">
            <a:avLst/>
          </a:prstGeom>
          <a:solidFill>
            <a:srgbClr val="28007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Tietoevry Sans 1"/>
              <a:ea typeface="+mn-ea"/>
              <a:cs typeface="+mn-cs"/>
            </a:endParaRPr>
          </a:p>
        </p:txBody>
      </p:sp>
      <p:sp>
        <p:nvSpPr>
          <p:cNvPr id="16" name="Oval 15">
            <a:extLst>
              <a:ext uri="{FF2B5EF4-FFF2-40B4-BE49-F238E27FC236}">
                <a16:creationId xmlns:a16="http://schemas.microsoft.com/office/drawing/2014/main" id="{8942CB19-51D1-14C3-F6DA-03C90EC7901D}"/>
              </a:ext>
            </a:extLst>
          </p:cNvPr>
          <p:cNvSpPr/>
          <p:nvPr/>
        </p:nvSpPr>
        <p:spPr>
          <a:xfrm>
            <a:off x="8043536" y="3206363"/>
            <a:ext cx="108000" cy="108000"/>
          </a:xfrm>
          <a:prstGeom prst="ellipse">
            <a:avLst/>
          </a:prstGeom>
          <a:solidFill>
            <a:srgbClr val="E9EC6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Tietoevry Sans 1"/>
              <a:ea typeface="+mn-ea"/>
              <a:cs typeface="+mn-cs"/>
            </a:endParaRPr>
          </a:p>
        </p:txBody>
      </p:sp>
      <p:sp>
        <p:nvSpPr>
          <p:cNvPr id="17" name="Title 6">
            <a:extLst>
              <a:ext uri="{FF2B5EF4-FFF2-40B4-BE49-F238E27FC236}">
                <a16:creationId xmlns:a16="http://schemas.microsoft.com/office/drawing/2014/main" id="{C9E6AD9D-79D7-42AC-FD2D-C36EA2E68490}"/>
              </a:ext>
            </a:extLst>
          </p:cNvPr>
          <p:cNvSpPr txBox="1">
            <a:spLocks/>
          </p:cNvSpPr>
          <p:nvPr/>
        </p:nvSpPr>
        <p:spPr>
          <a:xfrm>
            <a:off x="8227372" y="3147844"/>
            <a:ext cx="885955" cy="246430"/>
          </a:xfrm>
          <a:prstGeom prst="rect">
            <a:avLst/>
          </a:prstGeom>
        </p:spPr>
        <p:txBody>
          <a:bodyPr vert="horz" lIns="0" tIns="0" rIns="0" bIns="0" rtlCol="0" anchor="ctr">
            <a:noAutofit/>
          </a:bodyPr>
          <a:lstStyle>
            <a:lvl1pPr algn="l" defTabSz="685800" rtl="0" eaLnBrk="1" latinLnBrk="0" hangingPunct="1">
              <a:lnSpc>
                <a:spcPct val="90000"/>
              </a:lnSpc>
              <a:spcBef>
                <a:spcPct val="0"/>
              </a:spcBef>
              <a:buNone/>
              <a:defRPr sz="2400" kern="1200">
                <a:solidFill>
                  <a:schemeClr val="bg1"/>
                </a:solidFill>
                <a:latin typeface="+mj-lt"/>
                <a:ea typeface="+mj-ea"/>
                <a:cs typeface="+mj-cs"/>
              </a:defRPr>
            </a:lvl1pPr>
          </a:lstStyle>
          <a:p>
            <a:r>
              <a:rPr lang="en-GB" sz="700">
                <a:solidFill>
                  <a:schemeClr val="accent1"/>
                </a:solidFill>
                <a:latin typeface="+mn-lt"/>
              </a:rPr>
              <a:t>The Nordics</a:t>
            </a:r>
            <a:endParaRPr lang="sv-SE" sz="700">
              <a:solidFill>
                <a:schemeClr val="accent1"/>
              </a:solidFill>
              <a:latin typeface="+mn-lt"/>
            </a:endParaRPr>
          </a:p>
        </p:txBody>
      </p:sp>
      <p:pic>
        <p:nvPicPr>
          <p:cNvPr id="18" name="Graphic 17">
            <a:extLst>
              <a:ext uri="{FF2B5EF4-FFF2-40B4-BE49-F238E27FC236}">
                <a16:creationId xmlns:a16="http://schemas.microsoft.com/office/drawing/2014/main" id="{8BB08988-6511-955D-F24C-6777BAEF9E2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201513" y="315008"/>
            <a:ext cx="5781600" cy="2882976"/>
          </a:xfrm>
          <a:prstGeom prst="rect">
            <a:avLst/>
          </a:prstGeom>
        </p:spPr>
      </p:pic>
      <p:sp>
        <p:nvSpPr>
          <p:cNvPr id="3" name="Slide Number Placeholder 2">
            <a:extLst>
              <a:ext uri="{FF2B5EF4-FFF2-40B4-BE49-F238E27FC236}">
                <a16:creationId xmlns:a16="http://schemas.microsoft.com/office/drawing/2014/main" id="{43AE1A23-4750-F551-DB55-437EAC8DA064}"/>
              </a:ext>
            </a:extLst>
          </p:cNvPr>
          <p:cNvSpPr>
            <a:spLocks noGrp="1"/>
          </p:cNvSpPr>
          <p:nvPr>
            <p:ph type="sldNum" sz="quarter" idx="12"/>
          </p:nvPr>
        </p:nvSpPr>
        <p:spPr/>
        <p:txBody>
          <a:bodyPr/>
          <a:lstStyle/>
          <a:p>
            <a:fld id="{61E25E67-CBB9-434B-BBF7-0A5E970272B8}" type="slidenum">
              <a:rPr lang="en-GB" smtClean="0"/>
              <a:pPr/>
              <a:t>3</a:t>
            </a:fld>
            <a:endParaRPr lang="en-GB"/>
          </a:p>
        </p:txBody>
      </p:sp>
    </p:spTree>
    <p:extLst>
      <p:ext uri="{BB962C8B-B14F-4D97-AF65-F5344CB8AC3E}">
        <p14:creationId xmlns:p14="http://schemas.microsoft.com/office/powerpoint/2010/main" val="3422056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e 7" descr="Et bilde som inneholder kart, tekst&#10;&#10;Automatisk generert beskrivelse">
            <a:extLst>
              <a:ext uri="{FF2B5EF4-FFF2-40B4-BE49-F238E27FC236}">
                <a16:creationId xmlns:a16="http://schemas.microsoft.com/office/drawing/2014/main" id="{689EE7FC-3185-F6A7-9C8F-E0A3A871B4BE}"/>
              </a:ext>
            </a:extLst>
          </p:cNvPr>
          <p:cNvPicPr>
            <a:picLocks noChangeAspect="1"/>
          </p:cNvPicPr>
          <p:nvPr/>
        </p:nvPicPr>
        <p:blipFill>
          <a:blip r:embed="rId2"/>
          <a:stretch>
            <a:fillRect/>
          </a:stretch>
        </p:blipFill>
        <p:spPr>
          <a:xfrm>
            <a:off x="4055161" y="64440"/>
            <a:ext cx="4801499" cy="5014620"/>
          </a:xfrm>
          <a:prstGeom prst="rect">
            <a:avLst/>
          </a:prstGeom>
          <a:noFill/>
        </p:spPr>
      </p:pic>
      <p:sp>
        <p:nvSpPr>
          <p:cNvPr id="54" name="Title 2">
            <a:extLst>
              <a:ext uri="{FF2B5EF4-FFF2-40B4-BE49-F238E27FC236}">
                <a16:creationId xmlns:a16="http://schemas.microsoft.com/office/drawing/2014/main" id="{272C3364-CFE4-5112-66EF-A7F105B9F656}"/>
              </a:ext>
            </a:extLst>
          </p:cNvPr>
          <p:cNvSpPr>
            <a:spLocks noGrp="1"/>
          </p:cNvSpPr>
          <p:nvPr>
            <p:ph type="title"/>
          </p:nvPr>
        </p:nvSpPr>
        <p:spPr>
          <a:xfrm>
            <a:off x="287340" y="231775"/>
            <a:ext cx="4032248" cy="1008064"/>
          </a:xfrm>
        </p:spPr>
        <p:txBody>
          <a:bodyPr anchor="t">
            <a:normAutofit/>
          </a:bodyPr>
          <a:lstStyle/>
          <a:p>
            <a:r>
              <a:rPr lang="en-US" sz="3200"/>
              <a:t>Tietoevry Norway</a:t>
            </a:r>
          </a:p>
        </p:txBody>
      </p:sp>
      <p:sp>
        <p:nvSpPr>
          <p:cNvPr id="4" name="Plassholder for lysbildenummer 3">
            <a:extLst>
              <a:ext uri="{FF2B5EF4-FFF2-40B4-BE49-F238E27FC236}">
                <a16:creationId xmlns:a16="http://schemas.microsoft.com/office/drawing/2014/main" id="{A2655AD2-5FD8-F94D-25C0-170AEC7B6BC7}"/>
              </a:ext>
            </a:extLst>
          </p:cNvPr>
          <p:cNvSpPr>
            <a:spLocks noGrp="1"/>
          </p:cNvSpPr>
          <p:nvPr>
            <p:ph type="sldNum" sz="quarter" idx="16"/>
          </p:nvPr>
        </p:nvSpPr>
        <p:spPr>
          <a:xfrm>
            <a:off x="8540096" y="4875766"/>
            <a:ext cx="316567" cy="129382"/>
          </a:xfrm>
        </p:spPr>
        <p:txBody>
          <a:bodyPr anchor="ctr">
            <a:normAutofit/>
          </a:bodyPr>
          <a:lstStyle/>
          <a:p>
            <a:pPr>
              <a:spcAft>
                <a:spcPts val="600"/>
              </a:spcAft>
            </a:pPr>
            <a:fld id="{61E25E67-CBB9-434B-BBF7-0A5E970272B8}" type="slidenum">
              <a:rPr lang="en-GB" smtClean="0"/>
              <a:pPr>
                <a:spcAft>
                  <a:spcPts val="600"/>
                </a:spcAft>
              </a:pPr>
              <a:t>4</a:t>
            </a:fld>
            <a:endParaRPr lang="en-GB"/>
          </a:p>
        </p:txBody>
      </p:sp>
      <p:sp>
        <p:nvSpPr>
          <p:cNvPr id="55" name="Text Placeholder 5">
            <a:extLst>
              <a:ext uri="{FF2B5EF4-FFF2-40B4-BE49-F238E27FC236}">
                <a16:creationId xmlns:a16="http://schemas.microsoft.com/office/drawing/2014/main" id="{BF27E798-0181-EE2E-B112-7608C818398F}"/>
              </a:ext>
            </a:extLst>
          </p:cNvPr>
          <p:cNvSpPr>
            <a:spLocks noGrp="1"/>
          </p:cNvSpPr>
          <p:nvPr>
            <p:ph type="body" sz="quarter" idx="18"/>
          </p:nvPr>
        </p:nvSpPr>
        <p:spPr>
          <a:xfrm>
            <a:off x="287338" y="1384300"/>
            <a:ext cx="4032250" cy="3240088"/>
          </a:xfrm>
        </p:spPr>
        <p:txBody>
          <a:bodyPr>
            <a:normAutofit/>
          </a:bodyPr>
          <a:lstStyle/>
          <a:p>
            <a:r>
              <a:rPr lang="en-US" sz="2000">
                <a:solidFill>
                  <a:srgbClr val="280071"/>
                </a:solidFill>
              </a:rPr>
              <a:t>17 offices</a:t>
            </a:r>
          </a:p>
          <a:p>
            <a:r>
              <a:rPr lang="en-US" sz="2000">
                <a:solidFill>
                  <a:srgbClr val="280071"/>
                </a:solidFill>
              </a:rPr>
              <a:t>4000 employees</a:t>
            </a:r>
          </a:p>
          <a:p>
            <a:endParaRPr lang="en-US" sz="2000">
              <a:solidFill>
                <a:srgbClr val="280071"/>
              </a:solidFill>
            </a:endParaRPr>
          </a:p>
          <a:p>
            <a:r>
              <a:rPr lang="en-US" sz="2000">
                <a:solidFill>
                  <a:srgbClr val="280071"/>
                </a:solidFill>
              </a:rPr>
              <a:t>Main customer segments:</a:t>
            </a:r>
          </a:p>
          <a:p>
            <a:pPr lvl="1"/>
            <a:r>
              <a:rPr lang="en-US" sz="2000">
                <a:solidFill>
                  <a:srgbClr val="280071"/>
                </a:solidFill>
              </a:rPr>
              <a:t>Public &amp; Healthcare</a:t>
            </a:r>
          </a:p>
          <a:p>
            <a:pPr lvl="1"/>
            <a:r>
              <a:rPr lang="en-US" sz="2000">
                <a:solidFill>
                  <a:srgbClr val="280071"/>
                </a:solidFill>
              </a:rPr>
              <a:t>Industry</a:t>
            </a:r>
          </a:p>
          <a:p>
            <a:pPr lvl="1"/>
            <a:r>
              <a:rPr lang="en-US" sz="2000">
                <a:solidFill>
                  <a:srgbClr val="280071"/>
                </a:solidFill>
              </a:rPr>
              <a:t>Financial Services</a:t>
            </a:r>
          </a:p>
          <a:p>
            <a:pPr lvl="1"/>
            <a:r>
              <a:rPr lang="en-US" sz="2000">
                <a:solidFill>
                  <a:srgbClr val="280071"/>
                </a:solidFill>
              </a:rPr>
              <a:t>Retail and Consumer Services</a:t>
            </a:r>
          </a:p>
          <a:p>
            <a:endParaRPr lang="en-US" sz="2000"/>
          </a:p>
        </p:txBody>
      </p:sp>
    </p:spTree>
    <p:extLst>
      <p:ext uri="{BB962C8B-B14F-4D97-AF65-F5344CB8AC3E}">
        <p14:creationId xmlns:p14="http://schemas.microsoft.com/office/powerpoint/2010/main" val="3392099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B09988F-9364-4107-8B44-CF335E8C1FC7}"/>
              </a:ext>
            </a:extLst>
          </p:cNvPr>
          <p:cNvSpPr>
            <a:spLocks noGrp="1"/>
          </p:cNvSpPr>
          <p:nvPr>
            <p:ph type="sldNum" sz="quarter" idx="16"/>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1E25E67-CBB9-434B-BBF7-0A5E970272B8}" type="slidenum">
              <a:rPr kumimoji="0" lang="en-US" sz="1050" b="0" i="0" u="none" strike="noStrike" kern="1200" cap="none" spc="0" normalizeH="0" baseline="0" noProof="0" smtClean="0">
                <a:ln>
                  <a:noFill/>
                </a:ln>
                <a:solidFill>
                  <a:srgbClr val="BEBEBE"/>
                </a:solidFill>
                <a:effectLst/>
                <a:uLnTx/>
                <a:uFillTx/>
                <a:latin typeface="Tietoevry Sans 1"/>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050" b="0" i="0" u="none" strike="noStrike" kern="1200" cap="none" spc="0" normalizeH="0" baseline="0" noProof="0">
              <a:ln>
                <a:noFill/>
              </a:ln>
              <a:solidFill>
                <a:srgbClr val="BEBEBE"/>
              </a:solidFill>
              <a:effectLst/>
              <a:uLnTx/>
              <a:uFillTx/>
              <a:latin typeface="Tietoevry Sans 1"/>
              <a:ea typeface="+mn-ea"/>
              <a:cs typeface="+mn-cs"/>
            </a:endParaRPr>
          </a:p>
        </p:txBody>
      </p:sp>
      <p:pic>
        <p:nvPicPr>
          <p:cNvPr id="25" name="Picture 24">
            <a:extLst>
              <a:ext uri="{FF2B5EF4-FFF2-40B4-BE49-F238E27FC236}">
                <a16:creationId xmlns:a16="http://schemas.microsoft.com/office/drawing/2014/main" id="{534AB5A4-21D0-4A67-B838-982B4E238A1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587334" y="61530"/>
            <a:ext cx="2487005" cy="2889017"/>
          </a:xfrm>
          <a:prstGeom prst="rect">
            <a:avLst/>
          </a:prstGeom>
        </p:spPr>
      </p:pic>
      <p:pic>
        <p:nvPicPr>
          <p:cNvPr id="5" name="Picture 2" descr="A picture containing shape&#10;&#10;Description automatically generated">
            <a:extLst>
              <a:ext uri="{FF2B5EF4-FFF2-40B4-BE49-F238E27FC236}">
                <a16:creationId xmlns:a16="http://schemas.microsoft.com/office/drawing/2014/main" id="{0FDEF821-B16F-0F44-A036-DC70C32B84E9}"/>
              </a:ext>
            </a:extLst>
          </p:cNvPr>
          <p:cNvPicPr>
            <a:picLocks noChangeAspect="1" noChangeArrowheads="1"/>
          </p:cNvPicPr>
          <p:nvPr/>
        </p:nvPicPr>
        <p:blipFill rotWithShape="1">
          <a:blip r:embed="rId3"/>
          <a:srcRect l="5672" t="10037" r="5672" b="10037"/>
          <a:stretch/>
        </p:blipFill>
        <p:spPr bwMode="auto">
          <a:xfrm>
            <a:off x="518662" y="1146294"/>
            <a:ext cx="8106676" cy="360850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a:extLst>
              <a:ext uri="{FF2B5EF4-FFF2-40B4-BE49-F238E27FC236}">
                <a16:creationId xmlns:a16="http://schemas.microsoft.com/office/drawing/2014/main" id="{612696F0-7067-4A40-990D-64EA810D88B2}"/>
              </a:ext>
            </a:extLst>
          </p:cNvPr>
          <p:cNvSpPr>
            <a:spLocks noGrp="1"/>
          </p:cNvSpPr>
          <p:nvPr>
            <p:ph type="title"/>
          </p:nvPr>
        </p:nvSpPr>
        <p:spPr>
          <a:xfrm>
            <a:off x="515187" y="416372"/>
            <a:ext cx="7987856" cy="499920"/>
          </a:xfrm>
        </p:spPr>
        <p:txBody>
          <a:bodyPr/>
          <a:lstStyle/>
          <a:p>
            <a:r>
              <a:rPr lang="en-US" sz="2000"/>
              <a:t>We are hiring for many different roles. </a:t>
            </a:r>
            <a:br>
              <a:rPr lang="en-US" sz="2000"/>
            </a:br>
            <a:r>
              <a:rPr lang="en-US" sz="2000"/>
              <a:t>Do you see something that suits you?</a:t>
            </a:r>
            <a:endParaRPr lang="en-NO" sz="2000"/>
          </a:p>
        </p:txBody>
      </p:sp>
      <p:sp>
        <p:nvSpPr>
          <p:cNvPr id="7" name="TextBox 6">
            <a:extLst>
              <a:ext uri="{FF2B5EF4-FFF2-40B4-BE49-F238E27FC236}">
                <a16:creationId xmlns:a16="http://schemas.microsoft.com/office/drawing/2014/main" id="{E113A555-0DD8-AB43-B85B-E663971C0AF3}"/>
              </a:ext>
            </a:extLst>
          </p:cNvPr>
          <p:cNvSpPr txBox="1"/>
          <p:nvPr/>
        </p:nvSpPr>
        <p:spPr>
          <a:xfrm>
            <a:off x="2293169" y="2774984"/>
            <a:ext cx="1380506" cy="253916"/>
          </a:xfrm>
          <a:prstGeom prst="rect">
            <a:avLst/>
          </a:prstGeom>
          <a:noFill/>
        </p:spPr>
        <p:txBody>
          <a:bodyPr wrap="non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Tietoevry Sans 1"/>
                <a:ea typeface="+mn-ea"/>
                <a:cs typeface="+mn-cs"/>
              </a:rPr>
              <a:t>Security Consultant</a:t>
            </a:r>
          </a:p>
        </p:txBody>
      </p:sp>
      <p:sp>
        <p:nvSpPr>
          <p:cNvPr id="8" name="TextBox 7">
            <a:extLst>
              <a:ext uri="{FF2B5EF4-FFF2-40B4-BE49-F238E27FC236}">
                <a16:creationId xmlns:a16="http://schemas.microsoft.com/office/drawing/2014/main" id="{138CEF4E-9B7B-7944-8393-FDB0E8FF2514}"/>
              </a:ext>
            </a:extLst>
          </p:cNvPr>
          <p:cNvSpPr txBox="1"/>
          <p:nvPr/>
        </p:nvSpPr>
        <p:spPr>
          <a:xfrm>
            <a:off x="3935080" y="2774984"/>
            <a:ext cx="1148071" cy="25391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Tietoevry Sans 1"/>
                <a:ea typeface="+mn-ea"/>
                <a:cs typeface="+mn-cs"/>
              </a:rPr>
              <a:t>Project Manager</a:t>
            </a:r>
            <a:endParaRPr kumimoji="0" lang="en-NO" sz="1050" b="0" i="0" u="none" strike="noStrike" kern="1200" cap="none" spc="0" normalizeH="0" baseline="0" noProof="0">
              <a:ln>
                <a:noFill/>
              </a:ln>
              <a:solidFill>
                <a:prstClr val="black"/>
              </a:solidFill>
              <a:effectLst/>
              <a:uLnTx/>
              <a:uFillTx/>
              <a:latin typeface="Tietoevry Sans 1"/>
              <a:ea typeface="+mn-ea"/>
              <a:cs typeface="+mn-cs"/>
            </a:endParaRPr>
          </a:p>
        </p:txBody>
      </p:sp>
      <p:sp>
        <p:nvSpPr>
          <p:cNvPr id="9" name="TextBox 8">
            <a:extLst>
              <a:ext uri="{FF2B5EF4-FFF2-40B4-BE49-F238E27FC236}">
                <a16:creationId xmlns:a16="http://schemas.microsoft.com/office/drawing/2014/main" id="{C6C470FC-9D99-0444-8CB8-E08CFDEBCD41}"/>
              </a:ext>
            </a:extLst>
          </p:cNvPr>
          <p:cNvSpPr txBox="1"/>
          <p:nvPr/>
        </p:nvSpPr>
        <p:spPr>
          <a:xfrm>
            <a:off x="5394650" y="2774984"/>
            <a:ext cx="1558440" cy="25391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Tietoevry Sans 1"/>
                <a:ea typeface="+mn-ea"/>
                <a:cs typeface="+mn-cs"/>
              </a:rPr>
              <a:t>Infrastructure Architect</a:t>
            </a:r>
            <a:endParaRPr kumimoji="0" lang="en-NO" sz="1050" b="0" i="0" u="none" strike="noStrike" kern="1200" cap="none" spc="0" normalizeH="0" baseline="0" noProof="0">
              <a:ln>
                <a:noFill/>
              </a:ln>
              <a:solidFill>
                <a:prstClr val="black"/>
              </a:solidFill>
              <a:effectLst/>
              <a:uLnTx/>
              <a:uFillTx/>
              <a:latin typeface="Tietoevry Sans 1"/>
              <a:ea typeface="+mn-ea"/>
              <a:cs typeface="+mn-cs"/>
            </a:endParaRPr>
          </a:p>
        </p:txBody>
      </p:sp>
      <p:sp>
        <p:nvSpPr>
          <p:cNvPr id="10" name="TextBox 9">
            <a:extLst>
              <a:ext uri="{FF2B5EF4-FFF2-40B4-BE49-F238E27FC236}">
                <a16:creationId xmlns:a16="http://schemas.microsoft.com/office/drawing/2014/main" id="{CAC139C0-6726-4A4C-B0F6-30214A00B991}"/>
              </a:ext>
            </a:extLst>
          </p:cNvPr>
          <p:cNvSpPr txBox="1"/>
          <p:nvPr/>
        </p:nvSpPr>
        <p:spPr>
          <a:xfrm>
            <a:off x="7248003" y="2774984"/>
            <a:ext cx="992579" cy="25391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Tietoevry Sans 1"/>
                <a:ea typeface="+mn-ea"/>
                <a:cs typeface="+mn-cs"/>
              </a:rPr>
              <a:t>Data Scientist</a:t>
            </a:r>
            <a:endParaRPr kumimoji="0" lang="en-NO" sz="1050" b="0" i="0" u="none" strike="noStrike" kern="1200" cap="none" spc="0" normalizeH="0" baseline="0" noProof="0">
              <a:ln>
                <a:noFill/>
              </a:ln>
              <a:solidFill>
                <a:prstClr val="black"/>
              </a:solidFill>
              <a:effectLst/>
              <a:uLnTx/>
              <a:uFillTx/>
              <a:latin typeface="Tietoevry Sans 1"/>
              <a:ea typeface="+mn-ea"/>
              <a:cs typeface="+mn-cs"/>
            </a:endParaRPr>
          </a:p>
        </p:txBody>
      </p:sp>
      <p:sp>
        <p:nvSpPr>
          <p:cNvPr id="11" name="TextBox 10">
            <a:extLst>
              <a:ext uri="{FF2B5EF4-FFF2-40B4-BE49-F238E27FC236}">
                <a16:creationId xmlns:a16="http://schemas.microsoft.com/office/drawing/2014/main" id="{65C8EE1B-C871-D74F-B6B1-39C1DAD40B99}"/>
              </a:ext>
            </a:extLst>
          </p:cNvPr>
          <p:cNvSpPr txBox="1"/>
          <p:nvPr/>
        </p:nvSpPr>
        <p:spPr>
          <a:xfrm>
            <a:off x="7217545" y="4741451"/>
            <a:ext cx="1053494" cy="25391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NO" sz="1050" b="0" i="0" u="none" strike="noStrike" kern="1200" cap="none" spc="0" normalizeH="0" baseline="0" noProof="0">
                <a:ln>
                  <a:noFill/>
                </a:ln>
                <a:solidFill>
                  <a:prstClr val="black"/>
                </a:solidFill>
                <a:effectLst/>
                <a:uLnTx/>
                <a:uFillTx/>
                <a:latin typeface="Tietoevry Sans 1"/>
                <a:ea typeface="+mn-ea"/>
                <a:cs typeface="+mn-cs"/>
              </a:rPr>
              <a:t>Product owner</a:t>
            </a:r>
          </a:p>
        </p:txBody>
      </p:sp>
      <p:sp>
        <p:nvSpPr>
          <p:cNvPr id="12" name="TextBox 11">
            <a:extLst>
              <a:ext uri="{FF2B5EF4-FFF2-40B4-BE49-F238E27FC236}">
                <a16:creationId xmlns:a16="http://schemas.microsoft.com/office/drawing/2014/main" id="{A46010F0-0D72-1444-BE21-EAA86D343C27}"/>
              </a:ext>
            </a:extLst>
          </p:cNvPr>
          <p:cNvSpPr txBox="1"/>
          <p:nvPr/>
        </p:nvSpPr>
        <p:spPr>
          <a:xfrm>
            <a:off x="5556554" y="4748126"/>
            <a:ext cx="1234633" cy="25391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Tietoevry Sans 1"/>
                <a:ea typeface="+mn-ea"/>
                <a:cs typeface="+mn-cs"/>
              </a:rPr>
              <a:t>Solution A</a:t>
            </a:r>
            <a:r>
              <a:rPr kumimoji="0" lang="en-NO" sz="1050" b="0" i="0" u="none" strike="noStrike" kern="1200" cap="none" spc="0" normalizeH="0" baseline="0" noProof="0">
                <a:ln>
                  <a:noFill/>
                </a:ln>
                <a:solidFill>
                  <a:prstClr val="black"/>
                </a:solidFill>
                <a:effectLst/>
                <a:uLnTx/>
                <a:uFillTx/>
                <a:latin typeface="Tietoevry Sans 1"/>
                <a:ea typeface="+mn-ea"/>
                <a:cs typeface="+mn-cs"/>
              </a:rPr>
              <a:t>rchitect</a:t>
            </a:r>
          </a:p>
        </p:txBody>
      </p:sp>
      <p:sp>
        <p:nvSpPr>
          <p:cNvPr id="13" name="TextBox 12">
            <a:extLst>
              <a:ext uri="{FF2B5EF4-FFF2-40B4-BE49-F238E27FC236}">
                <a16:creationId xmlns:a16="http://schemas.microsoft.com/office/drawing/2014/main" id="{EDB94E46-CD57-AE4F-8197-A2EA8E33982D}"/>
              </a:ext>
            </a:extLst>
          </p:cNvPr>
          <p:cNvSpPr txBox="1"/>
          <p:nvPr/>
        </p:nvSpPr>
        <p:spPr>
          <a:xfrm>
            <a:off x="3870948" y="4741451"/>
            <a:ext cx="1335622" cy="25391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Tietoevry Sans 1"/>
                <a:ea typeface="+mn-ea"/>
                <a:cs typeface="+mn-cs"/>
              </a:rPr>
              <a:t>Solution Consultant</a:t>
            </a:r>
            <a:endParaRPr kumimoji="0" lang="en-NO" sz="1050" b="0" i="0" u="none" strike="noStrike" kern="1200" cap="none" spc="0" normalizeH="0" baseline="0" noProof="0">
              <a:ln>
                <a:noFill/>
              </a:ln>
              <a:solidFill>
                <a:prstClr val="black"/>
              </a:solidFill>
              <a:effectLst/>
              <a:uLnTx/>
              <a:uFillTx/>
              <a:latin typeface="Tietoevry Sans 1"/>
              <a:ea typeface="+mn-ea"/>
              <a:cs typeface="+mn-cs"/>
            </a:endParaRPr>
          </a:p>
        </p:txBody>
      </p:sp>
      <p:sp>
        <p:nvSpPr>
          <p:cNvPr id="14" name="TextBox 13">
            <a:extLst>
              <a:ext uri="{FF2B5EF4-FFF2-40B4-BE49-F238E27FC236}">
                <a16:creationId xmlns:a16="http://schemas.microsoft.com/office/drawing/2014/main" id="{BA59CE89-B424-6145-B7D6-1389C1A9694E}"/>
              </a:ext>
            </a:extLst>
          </p:cNvPr>
          <p:cNvSpPr txBox="1"/>
          <p:nvPr/>
        </p:nvSpPr>
        <p:spPr>
          <a:xfrm>
            <a:off x="2237333" y="4749600"/>
            <a:ext cx="1346844" cy="25391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NO" sz="1050" b="0" i="0" u="none" strike="noStrike" kern="1200" cap="none" spc="0" normalizeH="0" baseline="0" noProof="0">
                <a:ln>
                  <a:noFill/>
                </a:ln>
                <a:solidFill>
                  <a:prstClr val="black"/>
                </a:solidFill>
                <a:effectLst/>
                <a:uLnTx/>
                <a:uFillTx/>
                <a:latin typeface="Tietoevry Sans 1"/>
                <a:ea typeface="+mn-ea"/>
                <a:cs typeface="+mn-cs"/>
              </a:rPr>
              <a:t>Te</a:t>
            </a:r>
            <a:r>
              <a:rPr kumimoji="0" lang="en-US" sz="1050" b="0" i="0" u="none" strike="noStrike" kern="1200" cap="none" spc="0" normalizeH="0" baseline="0" noProof="0">
                <a:ln>
                  <a:noFill/>
                </a:ln>
                <a:solidFill>
                  <a:prstClr val="black"/>
                </a:solidFill>
                <a:effectLst/>
                <a:uLnTx/>
                <a:uFillTx/>
                <a:latin typeface="Tietoevry Sans 1"/>
                <a:ea typeface="+mn-ea"/>
                <a:cs typeface="+mn-cs"/>
              </a:rPr>
              <a:t>chnical Specialist</a:t>
            </a:r>
            <a:endParaRPr kumimoji="0" lang="en-NO" sz="1050" b="0" i="0" u="none" strike="noStrike" kern="1200" cap="none" spc="0" normalizeH="0" baseline="0" noProof="0">
              <a:ln>
                <a:noFill/>
              </a:ln>
              <a:solidFill>
                <a:prstClr val="black"/>
              </a:solidFill>
              <a:effectLst/>
              <a:uLnTx/>
              <a:uFillTx/>
              <a:latin typeface="Tietoevry Sans 1"/>
              <a:ea typeface="+mn-ea"/>
              <a:cs typeface="+mn-cs"/>
            </a:endParaRPr>
          </a:p>
        </p:txBody>
      </p:sp>
      <p:sp>
        <p:nvSpPr>
          <p:cNvPr id="15" name="TextBox 14">
            <a:extLst>
              <a:ext uri="{FF2B5EF4-FFF2-40B4-BE49-F238E27FC236}">
                <a16:creationId xmlns:a16="http://schemas.microsoft.com/office/drawing/2014/main" id="{0CF70EB3-2095-A648-991C-46A50D9CDA79}"/>
              </a:ext>
            </a:extLst>
          </p:cNvPr>
          <p:cNvSpPr txBox="1"/>
          <p:nvPr/>
        </p:nvSpPr>
        <p:spPr>
          <a:xfrm>
            <a:off x="581772" y="4741451"/>
            <a:ext cx="1353256" cy="25391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Tietoevry Sans 1"/>
                <a:ea typeface="+mn-ea"/>
                <a:cs typeface="+mn-cs"/>
              </a:rPr>
              <a:t>Software Developer</a:t>
            </a:r>
            <a:endParaRPr kumimoji="0" lang="en-NO" sz="1050" b="0" i="0" u="none" strike="noStrike" kern="1200" cap="none" spc="0" normalizeH="0" baseline="0" noProof="0">
              <a:ln>
                <a:noFill/>
              </a:ln>
              <a:solidFill>
                <a:prstClr val="black"/>
              </a:solidFill>
              <a:effectLst/>
              <a:uLnTx/>
              <a:uFillTx/>
              <a:latin typeface="Tietoevry Sans 1"/>
              <a:ea typeface="+mn-ea"/>
              <a:cs typeface="+mn-cs"/>
            </a:endParaRPr>
          </a:p>
        </p:txBody>
      </p:sp>
      <p:sp>
        <p:nvSpPr>
          <p:cNvPr id="16" name="TextBox 15">
            <a:extLst>
              <a:ext uri="{FF2B5EF4-FFF2-40B4-BE49-F238E27FC236}">
                <a16:creationId xmlns:a16="http://schemas.microsoft.com/office/drawing/2014/main" id="{3F513C42-B24F-2444-AABB-838F3C3A0A2D}"/>
              </a:ext>
            </a:extLst>
          </p:cNvPr>
          <p:cNvSpPr txBox="1"/>
          <p:nvPr/>
        </p:nvSpPr>
        <p:spPr>
          <a:xfrm>
            <a:off x="815009" y="2774984"/>
            <a:ext cx="886781" cy="253916"/>
          </a:xfrm>
          <a:prstGeom prst="rect">
            <a:avLst/>
          </a:prstGeom>
          <a:noFill/>
        </p:spPr>
        <p:txBody>
          <a:bodyPr wrap="non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NO" sz="1050" b="0" i="0" u="none" strike="noStrike" kern="1200" cap="none" spc="0" normalizeH="0" baseline="0" noProof="0">
                <a:ln>
                  <a:noFill/>
                </a:ln>
                <a:solidFill>
                  <a:prstClr val="black"/>
                </a:solidFill>
                <a:effectLst/>
                <a:uLnTx/>
                <a:uFillTx/>
                <a:latin typeface="Tietoevry Sans 1"/>
                <a:ea typeface="+mn-ea"/>
                <a:cs typeface="+mn-cs"/>
              </a:rPr>
              <a:t>UX designer</a:t>
            </a:r>
            <a:endParaRPr kumimoji="0" lang="en-US" sz="1050" b="0" i="0" u="none" strike="noStrike" kern="1200" cap="none" spc="0" normalizeH="0" baseline="0" noProof="0">
              <a:ln>
                <a:noFill/>
              </a:ln>
              <a:solidFill>
                <a:prstClr val="black"/>
              </a:solidFill>
              <a:effectLst/>
              <a:uLnTx/>
              <a:uFillTx/>
              <a:latin typeface="Tietoevry Sans 1"/>
              <a:ea typeface="+mn-ea"/>
              <a:cs typeface="+mn-cs"/>
            </a:endParaRPr>
          </a:p>
        </p:txBody>
      </p:sp>
    </p:spTree>
    <p:extLst>
      <p:ext uri="{BB962C8B-B14F-4D97-AF65-F5344CB8AC3E}">
        <p14:creationId xmlns:p14="http://schemas.microsoft.com/office/powerpoint/2010/main" val="415932106"/>
      </p:ext>
    </p:extLst>
  </p:cSld>
  <p:clrMapOvr>
    <a:masterClrMapping/>
  </p:clrMapOvr>
  <mc:AlternateContent xmlns:mc="http://schemas.openxmlformats.org/markup-compatibility/2006" xmlns:p14="http://schemas.microsoft.com/office/powerpoint/2010/main">
    <mc:Choice Requires="p14">
      <p:transition spd="slow" p14:dur="2000" advTm="10133"/>
    </mc:Choice>
    <mc:Fallback xmlns="">
      <p:transition spd="slow" advTm="1013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B8AA7E1-E51B-C460-F8C9-E983662289B1}"/>
              </a:ext>
            </a:extLst>
          </p:cNvPr>
          <p:cNvPicPr>
            <a:picLocks noChangeAspect="1"/>
          </p:cNvPicPr>
          <p:nvPr/>
        </p:nvPicPr>
        <p:blipFill>
          <a:blip r:embed="rId5"/>
          <a:srcRect l="27164" r="27164"/>
          <a:stretch/>
        </p:blipFill>
        <p:spPr>
          <a:xfrm>
            <a:off x="6011863" y="0"/>
            <a:ext cx="3132137" cy="5143500"/>
          </a:xfrm>
          <a:prstGeom prst="rect">
            <a:avLst/>
          </a:prstGeom>
        </p:spPr>
      </p:pic>
      <p:sp>
        <p:nvSpPr>
          <p:cNvPr id="7" name="Slide Number Placeholder 3">
            <a:extLst>
              <a:ext uri="{FF2B5EF4-FFF2-40B4-BE49-F238E27FC236}">
                <a16:creationId xmlns:a16="http://schemas.microsoft.com/office/drawing/2014/main" id="{8A1C8D8A-969D-4DE9-BE37-62FFF10A1D64}"/>
              </a:ext>
            </a:extLst>
          </p:cNvPr>
          <p:cNvSpPr txBox="1">
            <a:spLocks/>
          </p:cNvSpPr>
          <p:nvPr/>
        </p:nvSpPr>
        <p:spPr>
          <a:xfrm>
            <a:off x="8532687" y="4889414"/>
            <a:ext cx="316567" cy="129382"/>
          </a:xfrm>
          <a:prstGeom prst="rect">
            <a:avLst/>
          </a:prstGeom>
        </p:spPr>
        <p:txBody>
          <a:bodyPr vert="horz" lIns="0" tIns="0" rIns="0" bIns="0" rtlCol="0" anchor="ctr"/>
          <a:lstStyle>
            <a:defPPr>
              <a:defRPr lang="en-US"/>
            </a:defPPr>
            <a:lvl1pPr marL="0" algn="r" defTabSz="457200" rtl="0" eaLnBrk="1" latinLnBrk="0" hangingPunct="1">
              <a:defRPr sz="700" kern="1200">
                <a:solidFill>
                  <a:srgbClr val="BEBEBE"/>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61E25E67-CBB9-434B-BBF7-0A5E970272B8}" type="slidenum">
              <a:rPr kumimoji="0" lang="en-US" sz="700" b="0" i="0" u="none" strike="noStrike" kern="1200" cap="none" spc="0" normalizeH="0" baseline="0" noProof="0">
                <a:ln>
                  <a:noFill/>
                </a:ln>
                <a:solidFill>
                  <a:prstClr val="black"/>
                </a:solidFill>
                <a:effectLst/>
                <a:uLnTx/>
                <a:uFillTx/>
                <a:latin typeface="Tietoevry Sans 1"/>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700" b="0" i="0" u="none" strike="noStrike" kern="1200" cap="none" spc="0" normalizeH="0" baseline="0" noProof="0">
              <a:ln>
                <a:noFill/>
              </a:ln>
              <a:solidFill>
                <a:prstClr val="black"/>
              </a:solidFill>
              <a:effectLst/>
              <a:uLnTx/>
              <a:uFillTx/>
              <a:latin typeface="Tietoevry Sans 1"/>
              <a:ea typeface="+mn-ea"/>
              <a:cs typeface="+mn-cs"/>
            </a:endParaRPr>
          </a:p>
        </p:txBody>
      </p:sp>
      <p:pic>
        <p:nvPicPr>
          <p:cNvPr id="8" name="Picture 7">
            <a:extLst>
              <a:ext uri="{FF2B5EF4-FFF2-40B4-BE49-F238E27FC236}">
                <a16:creationId xmlns:a16="http://schemas.microsoft.com/office/drawing/2014/main" id="{1719DE49-ADCB-4086-A1E6-F60BEAE084C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082233" y="152109"/>
            <a:ext cx="2487005" cy="2889017"/>
          </a:xfrm>
          <a:prstGeom prst="rect">
            <a:avLst/>
          </a:prstGeom>
        </p:spPr>
      </p:pic>
      <p:sp>
        <p:nvSpPr>
          <p:cNvPr id="11" name="Title 1">
            <a:extLst>
              <a:ext uri="{FF2B5EF4-FFF2-40B4-BE49-F238E27FC236}">
                <a16:creationId xmlns:a16="http://schemas.microsoft.com/office/drawing/2014/main" id="{2116EB38-438E-449F-BDCA-00285B835933}"/>
              </a:ext>
            </a:extLst>
          </p:cNvPr>
          <p:cNvSpPr>
            <a:spLocks noGrp="1"/>
          </p:cNvSpPr>
          <p:nvPr>
            <p:ph type="title"/>
          </p:nvPr>
        </p:nvSpPr>
        <p:spPr>
          <a:xfrm>
            <a:off x="287337" y="1336235"/>
            <a:ext cx="4000631" cy="3062043"/>
          </a:xfrm>
        </p:spPr>
        <p:txBody>
          <a:bodyPr anchor="ctr"/>
          <a:lstStyle/>
          <a:p>
            <a:r>
              <a:rPr lang="en-US" sz="3200" b="1">
                <a:latin typeface="Tietoevry Sans 1 Thin" pitchFamily="50" charset="0"/>
              </a:rPr>
              <a:t>Graduate program</a:t>
            </a:r>
            <a:br>
              <a:rPr lang="en-US" sz="3200">
                <a:latin typeface="Tietoevry Sans 1 Thin" pitchFamily="50" charset="0"/>
              </a:rPr>
            </a:br>
            <a:br>
              <a:rPr lang="en-US" sz="2000">
                <a:latin typeface="Tietoevry Sans 1 Thin" pitchFamily="50" charset="0"/>
              </a:rPr>
            </a:br>
            <a:r>
              <a:rPr lang="en-US" sz="2000">
                <a:latin typeface="Tietoevry Sans 1 Thin" pitchFamily="50" charset="0"/>
              </a:rPr>
              <a:t>Graduating in 2025? 🧑‍🎓</a:t>
            </a:r>
            <a:br>
              <a:rPr lang="en-US" sz="2000">
                <a:latin typeface="Tietoevry Sans 1 Thin" pitchFamily="50" charset="0"/>
              </a:rPr>
            </a:br>
            <a:br>
              <a:rPr lang="en-US" sz="2000">
                <a:latin typeface="Tietoevry Sans 1 Thin" pitchFamily="50" charset="0"/>
              </a:rPr>
            </a:br>
            <a:r>
              <a:rPr lang="en-US" sz="2000">
                <a:latin typeface="Tietoevry Sans 1 Thin" pitchFamily="50" charset="0"/>
              </a:rPr>
              <a:t>Join the largest IT consultancy company in the Nordics 🚀</a:t>
            </a:r>
            <a:br>
              <a:rPr lang="en-US" sz="2000">
                <a:latin typeface="Tietoevry Sans 1 Thin" pitchFamily="50" charset="0"/>
              </a:rPr>
            </a:br>
            <a:br>
              <a:rPr lang="en-US" sz="2000">
                <a:latin typeface="Tietoevry Sans 1 Thin" pitchFamily="50" charset="0"/>
              </a:rPr>
            </a:br>
            <a:r>
              <a:rPr lang="en-US" sz="2000">
                <a:latin typeface="Tietoevry Sans 1 Thin" pitchFamily="50" charset="0"/>
              </a:rPr>
              <a:t>Locations: Bergen, Trondheim, Stavanger, and Oslo 📍</a:t>
            </a:r>
            <a:br>
              <a:rPr lang="en-US" sz="2000">
                <a:latin typeface="Tietoevry Sans 1 Thin" pitchFamily="50" charset="0"/>
              </a:rPr>
            </a:br>
            <a:br>
              <a:rPr lang="en-US" sz="2000">
                <a:latin typeface="Tietoevry Sans 1 Thin" pitchFamily="50" charset="0"/>
              </a:rPr>
            </a:br>
            <a:r>
              <a:rPr lang="en-US" sz="2000">
                <a:latin typeface="Tietoevry Sans 1 Thin" pitchFamily="50" charset="0"/>
              </a:rPr>
              <a:t>Application deadline: October 28 ⏰</a:t>
            </a:r>
            <a:br>
              <a:rPr lang="en-GB" sz="2800" b="0"/>
            </a:br>
            <a:br>
              <a:rPr lang="en-GB" sz="2800" b="0"/>
            </a:br>
            <a:br>
              <a:rPr lang="en-GB" sz="3000">
                <a:latin typeface="Tietoevry Sans 1" pitchFamily="50" charset="0"/>
              </a:rPr>
            </a:br>
            <a:endParaRPr lang="en-GB" sz="3000" b="0">
              <a:latin typeface="Tietoevry Sans 1" pitchFamily="50" charset="0"/>
            </a:endParaRPr>
          </a:p>
        </p:txBody>
      </p:sp>
      <p:pic>
        <p:nvPicPr>
          <p:cNvPr id="10" name="Picture 9" descr="Qr code&#10;&#10;Description automatically generated with medium confidence">
            <a:extLst>
              <a:ext uri="{FF2B5EF4-FFF2-40B4-BE49-F238E27FC236}">
                <a16:creationId xmlns:a16="http://schemas.microsoft.com/office/drawing/2014/main" id="{52AEAE1B-AA17-9099-F359-15098CCF24CE}"/>
              </a:ext>
            </a:extLst>
          </p:cNvPr>
          <p:cNvPicPr>
            <a:picLocks noChangeAspect="1"/>
          </p:cNvPicPr>
          <p:nvPr/>
        </p:nvPicPr>
        <p:blipFill>
          <a:blip r:embed="rId7"/>
          <a:stretch>
            <a:fillRect/>
          </a:stretch>
        </p:blipFill>
        <p:spPr>
          <a:xfrm>
            <a:off x="287337" y="4501645"/>
            <a:ext cx="1538754" cy="259981"/>
          </a:xfrm>
          <a:prstGeom prst="rect">
            <a:avLst/>
          </a:prstGeom>
        </p:spPr>
      </p:pic>
      <p:pic>
        <p:nvPicPr>
          <p:cNvPr id="5" name="Bilde 4">
            <a:extLst>
              <a:ext uri="{FF2B5EF4-FFF2-40B4-BE49-F238E27FC236}">
                <a16:creationId xmlns:a16="http://schemas.microsoft.com/office/drawing/2014/main" id="{49631AEE-E3B9-1D6E-8D5A-F89D31954496}"/>
              </a:ext>
            </a:extLst>
          </p:cNvPr>
          <p:cNvPicPr>
            <a:picLocks noChangeAspect="1"/>
          </p:cNvPicPr>
          <p:nvPr/>
        </p:nvPicPr>
        <p:blipFill>
          <a:blip r:embed="rId8"/>
          <a:srcRect/>
          <a:stretch/>
        </p:blipFill>
        <p:spPr>
          <a:xfrm>
            <a:off x="4341414" y="3132980"/>
            <a:ext cx="1498655" cy="1498655"/>
          </a:xfrm>
          <a:prstGeom prst="rect">
            <a:avLst/>
          </a:prstGeom>
        </p:spPr>
      </p:pic>
    </p:spTree>
    <p:custDataLst>
      <p:custData r:id="rId1"/>
      <p:custData r:id="rId2"/>
    </p:custDataLst>
    <p:extLst>
      <p:ext uri="{BB962C8B-B14F-4D97-AF65-F5344CB8AC3E}">
        <p14:creationId xmlns:p14="http://schemas.microsoft.com/office/powerpoint/2010/main" val="2085760717"/>
      </p:ext>
    </p:extLst>
  </p:cSld>
  <p:clrMapOvr>
    <a:masterClrMapping/>
  </p:clrMapOvr>
  <mc:AlternateContent xmlns:mc="http://schemas.openxmlformats.org/markup-compatibility/2006" xmlns:p14="http://schemas.microsoft.com/office/powerpoint/2010/main">
    <mc:Choice Requires="p14">
      <p:transition spd="slow" p14:dur="2000" advTm="8388"/>
    </mc:Choice>
    <mc:Fallback xmlns="">
      <p:transition spd="slow" advTm="838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7416738-88D9-E22F-A4CC-85D3D9AE391A}"/>
              </a:ext>
            </a:extLst>
          </p:cNvPr>
          <p:cNvSpPr>
            <a:spLocks noGrp="1"/>
          </p:cNvSpPr>
          <p:nvPr>
            <p:ph type="title"/>
          </p:nvPr>
        </p:nvSpPr>
        <p:spPr/>
        <p:txBody>
          <a:bodyPr/>
          <a:lstStyle/>
          <a:p>
            <a:r>
              <a:rPr lang="nb-NO" dirty="0" err="1">
                <a:latin typeface="Courier New" panose="02070309020205020404" pitchFamily="49" charset="0"/>
                <a:cs typeface="Courier New" panose="02070309020205020404" pitchFamily="49" charset="0"/>
              </a:rPr>
              <a:t>Whoami</a:t>
            </a:r>
            <a:r>
              <a:rPr lang="nb-NO" dirty="0">
                <a:latin typeface="Courier New" panose="02070309020205020404" pitchFamily="49" charset="0"/>
                <a:cs typeface="Courier New" panose="02070309020205020404" pitchFamily="49" charset="0"/>
              </a:rPr>
              <a:t>?</a:t>
            </a:r>
          </a:p>
        </p:txBody>
      </p:sp>
      <p:sp>
        <p:nvSpPr>
          <p:cNvPr id="3" name="Plassholder for bunntekst 2">
            <a:extLst>
              <a:ext uri="{FF2B5EF4-FFF2-40B4-BE49-F238E27FC236}">
                <a16:creationId xmlns:a16="http://schemas.microsoft.com/office/drawing/2014/main" id="{08A877F5-FC56-EDF4-CBC6-4FBBB78282FB}"/>
              </a:ext>
            </a:extLst>
          </p:cNvPr>
          <p:cNvSpPr>
            <a:spLocks noGrp="1"/>
          </p:cNvSpPr>
          <p:nvPr>
            <p:ph type="ftr" sz="quarter" idx="15"/>
          </p:nvPr>
        </p:nvSpPr>
        <p:spPr/>
        <p:txBody>
          <a:bodyPr/>
          <a:lstStyle/>
          <a:p>
            <a:r>
              <a:rPr lang="en-GB"/>
              <a:t>Public</a:t>
            </a:r>
          </a:p>
        </p:txBody>
      </p:sp>
      <p:sp>
        <p:nvSpPr>
          <p:cNvPr id="4" name="Plassholder for lysbildenummer 3">
            <a:extLst>
              <a:ext uri="{FF2B5EF4-FFF2-40B4-BE49-F238E27FC236}">
                <a16:creationId xmlns:a16="http://schemas.microsoft.com/office/drawing/2014/main" id="{360ADFA0-E719-E6F0-00D1-9A2743B02F08}"/>
              </a:ext>
            </a:extLst>
          </p:cNvPr>
          <p:cNvSpPr>
            <a:spLocks noGrp="1"/>
          </p:cNvSpPr>
          <p:nvPr>
            <p:ph type="sldNum" sz="quarter" idx="16"/>
          </p:nvPr>
        </p:nvSpPr>
        <p:spPr/>
        <p:txBody>
          <a:bodyPr/>
          <a:lstStyle/>
          <a:p>
            <a:fld id="{61E25E67-CBB9-434B-BBF7-0A5E970272B8}" type="slidenum">
              <a:rPr lang="en-GB" smtClean="0"/>
              <a:pPr/>
              <a:t>7</a:t>
            </a:fld>
            <a:endParaRPr lang="en-GB"/>
          </a:p>
        </p:txBody>
      </p:sp>
      <p:sp>
        <p:nvSpPr>
          <p:cNvPr id="5" name="Plassholder for tekst 4">
            <a:extLst>
              <a:ext uri="{FF2B5EF4-FFF2-40B4-BE49-F238E27FC236}">
                <a16:creationId xmlns:a16="http://schemas.microsoft.com/office/drawing/2014/main" id="{200567ED-6A2A-42DA-D92F-39C01A0F5001}"/>
              </a:ext>
            </a:extLst>
          </p:cNvPr>
          <p:cNvSpPr>
            <a:spLocks noGrp="1"/>
          </p:cNvSpPr>
          <p:nvPr>
            <p:ph type="body" sz="quarter" idx="18"/>
          </p:nvPr>
        </p:nvSpPr>
        <p:spPr/>
        <p:txBody>
          <a:bodyPr>
            <a:normAutofit/>
          </a:bodyPr>
          <a:lstStyle/>
          <a:p>
            <a:r>
              <a:rPr lang="nb-NO" sz="1400" dirty="0"/>
              <a:t>Senior </a:t>
            </a:r>
            <a:r>
              <a:rPr lang="nb-NO" sz="1400" dirty="0" err="1"/>
              <a:t>Cloud</a:t>
            </a:r>
            <a:r>
              <a:rPr lang="nb-NO" sz="1400" dirty="0"/>
              <a:t> Architect ☁ @ </a:t>
            </a:r>
            <a:r>
              <a:rPr lang="nb-NO" sz="1400" dirty="0" err="1"/>
              <a:t>Tietoevry</a:t>
            </a:r>
            <a:endParaRPr lang="nb-NO" sz="1400" dirty="0"/>
          </a:p>
          <a:p>
            <a:endParaRPr lang="nb-NO" sz="1400" dirty="0"/>
          </a:p>
          <a:p>
            <a:r>
              <a:rPr lang="nb-NO" sz="1400" dirty="0" err="1"/>
              <a:t>Worked</a:t>
            </a:r>
            <a:r>
              <a:rPr lang="nb-NO" sz="1400" dirty="0"/>
              <a:t> at </a:t>
            </a:r>
            <a:r>
              <a:rPr lang="nb-NO" sz="1400" dirty="0" err="1"/>
              <a:t>Tietoevry</a:t>
            </a:r>
            <a:r>
              <a:rPr lang="nb-NO" sz="1400" dirty="0"/>
              <a:t> for </a:t>
            </a:r>
            <a:r>
              <a:rPr lang="nb-NO" sz="1400" dirty="0" err="1"/>
              <a:t>the</a:t>
            </a:r>
            <a:r>
              <a:rPr lang="nb-NO" sz="1400" dirty="0"/>
              <a:t> </a:t>
            </a:r>
            <a:r>
              <a:rPr lang="nb-NO" sz="1400" dirty="0" err="1"/>
              <a:t>past</a:t>
            </a:r>
            <a:r>
              <a:rPr lang="nb-NO" sz="1400" dirty="0"/>
              <a:t> 3️⃣ </a:t>
            </a:r>
            <a:r>
              <a:rPr lang="nb-NO" sz="1400" dirty="0" err="1"/>
              <a:t>years</a:t>
            </a:r>
            <a:endParaRPr lang="nb-NO" sz="1400" dirty="0"/>
          </a:p>
          <a:p>
            <a:endParaRPr lang="nb-NO" sz="1400" dirty="0"/>
          </a:p>
          <a:p>
            <a:r>
              <a:rPr lang="nb-NO" sz="1400" dirty="0"/>
              <a:t>Likes to 🏃, 🚴‍♀️ and 🏋️‍♀️</a:t>
            </a:r>
          </a:p>
          <a:p>
            <a:endParaRPr lang="nb-NO" sz="1400" dirty="0"/>
          </a:p>
          <a:p>
            <a:r>
              <a:rPr lang="nb-NO" sz="1400" dirty="0"/>
              <a:t>Just </a:t>
            </a:r>
            <a:r>
              <a:rPr lang="nb-NO" sz="1400" dirty="0" err="1"/>
              <a:t>became</a:t>
            </a:r>
            <a:r>
              <a:rPr lang="nb-NO" sz="1400" dirty="0"/>
              <a:t> a </a:t>
            </a:r>
            <a:r>
              <a:rPr lang="nb-NO" sz="1400" dirty="0" err="1"/>
              <a:t>dad</a:t>
            </a:r>
            <a:r>
              <a:rPr lang="nb-NO" sz="1400" dirty="0"/>
              <a:t> 👶🏻</a:t>
            </a:r>
          </a:p>
        </p:txBody>
      </p:sp>
      <p:pic>
        <p:nvPicPr>
          <p:cNvPr id="7" name="Bilde 6" descr="Et bilde som inneholder tekst, skjermbilde, programvare, Multimedieprogramvare&#10;&#10;Automatisk generert beskrivelse">
            <a:extLst>
              <a:ext uri="{FF2B5EF4-FFF2-40B4-BE49-F238E27FC236}">
                <a16:creationId xmlns:a16="http://schemas.microsoft.com/office/drawing/2014/main" id="{60018DA3-2BBA-921D-8019-A7DF8848A7B2}"/>
              </a:ext>
            </a:extLst>
          </p:cNvPr>
          <p:cNvPicPr>
            <a:picLocks noChangeAspect="1"/>
          </p:cNvPicPr>
          <p:nvPr/>
        </p:nvPicPr>
        <p:blipFill>
          <a:blip r:embed="rId3"/>
          <a:stretch>
            <a:fillRect/>
          </a:stretch>
        </p:blipFill>
        <p:spPr>
          <a:xfrm>
            <a:off x="4333280" y="0"/>
            <a:ext cx="4810720" cy="5143500"/>
          </a:xfrm>
          <a:prstGeom prst="rect">
            <a:avLst/>
          </a:prstGeom>
        </p:spPr>
      </p:pic>
    </p:spTree>
    <p:extLst>
      <p:ext uri="{BB962C8B-B14F-4D97-AF65-F5344CB8AC3E}">
        <p14:creationId xmlns:p14="http://schemas.microsoft.com/office/powerpoint/2010/main" val="1412798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20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 presetClass="entr" presetSubtype="4" fill="hold" nodeType="after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 calcmode="lin" valueType="num">
                                      <p:cBhvr additive="base">
                                        <p:cTn id="12" dur="20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3" dur="20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par>
                          <p:cTn id="14" fill="hold">
                            <p:stCondLst>
                              <p:cond delay="4000"/>
                            </p:stCondLst>
                            <p:childTnLst>
                              <p:par>
                                <p:cTn id="15" presetID="2" presetClass="entr" presetSubtype="4" fill="hold" nodeType="after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 calcmode="lin" valueType="num">
                                      <p:cBhvr additive="base">
                                        <p:cTn id="17" dur="20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8" dur="20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par>
                          <p:cTn id="19" fill="hold">
                            <p:stCondLst>
                              <p:cond delay="6000"/>
                            </p:stCondLst>
                            <p:childTnLst>
                              <p:par>
                                <p:cTn id="20" presetID="2" presetClass="entr" presetSubtype="4" fill="hold" nodeType="after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 calcmode="lin" valueType="num">
                                      <p:cBhvr additive="base">
                                        <p:cTn id="22" dur="20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3" dur="20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84407557-C283-0B63-01DF-216F0B8C23F7}"/>
              </a:ext>
            </a:extLst>
          </p:cNvPr>
          <p:cNvSpPr>
            <a:spLocks noGrp="1"/>
          </p:cNvSpPr>
          <p:nvPr>
            <p:ph type="title"/>
          </p:nvPr>
        </p:nvSpPr>
        <p:spPr/>
        <p:txBody>
          <a:bodyPr/>
          <a:lstStyle/>
          <a:p>
            <a:endParaRPr lang="nb-NO"/>
          </a:p>
        </p:txBody>
      </p:sp>
      <p:sp>
        <p:nvSpPr>
          <p:cNvPr id="3" name="Plassholder for bunntekst 2">
            <a:extLst>
              <a:ext uri="{FF2B5EF4-FFF2-40B4-BE49-F238E27FC236}">
                <a16:creationId xmlns:a16="http://schemas.microsoft.com/office/drawing/2014/main" id="{FF261EF9-E2C1-4458-5B7B-D84C79FBB9EE}"/>
              </a:ext>
            </a:extLst>
          </p:cNvPr>
          <p:cNvSpPr>
            <a:spLocks noGrp="1"/>
          </p:cNvSpPr>
          <p:nvPr>
            <p:ph type="ftr" sz="quarter" idx="11"/>
          </p:nvPr>
        </p:nvSpPr>
        <p:spPr/>
        <p:txBody>
          <a:bodyPr/>
          <a:lstStyle/>
          <a:p>
            <a:r>
              <a:rPr lang="en-GB"/>
              <a:t>Public</a:t>
            </a:r>
          </a:p>
        </p:txBody>
      </p:sp>
      <p:sp>
        <p:nvSpPr>
          <p:cNvPr id="4" name="Plassholder for lysbildenummer 3">
            <a:extLst>
              <a:ext uri="{FF2B5EF4-FFF2-40B4-BE49-F238E27FC236}">
                <a16:creationId xmlns:a16="http://schemas.microsoft.com/office/drawing/2014/main" id="{037C36F1-4B0F-9E21-D8AC-B9B141355907}"/>
              </a:ext>
            </a:extLst>
          </p:cNvPr>
          <p:cNvSpPr>
            <a:spLocks noGrp="1"/>
          </p:cNvSpPr>
          <p:nvPr>
            <p:ph type="sldNum" sz="quarter" idx="12"/>
          </p:nvPr>
        </p:nvSpPr>
        <p:spPr/>
        <p:txBody>
          <a:bodyPr/>
          <a:lstStyle/>
          <a:p>
            <a:fld id="{61E25E67-CBB9-434B-BBF7-0A5E970272B8}" type="slidenum">
              <a:rPr lang="en-GB" smtClean="0"/>
              <a:pPr/>
              <a:t>8</a:t>
            </a:fld>
            <a:endParaRPr lang="en-GB"/>
          </a:p>
        </p:txBody>
      </p:sp>
      <p:pic>
        <p:nvPicPr>
          <p:cNvPr id="5" name="Bilde 4">
            <a:extLst>
              <a:ext uri="{FF2B5EF4-FFF2-40B4-BE49-F238E27FC236}">
                <a16:creationId xmlns:a16="http://schemas.microsoft.com/office/drawing/2014/main" id="{D152D78D-5FEC-C026-B48A-496601F706E3}"/>
              </a:ext>
            </a:extLst>
          </p:cNvPr>
          <p:cNvPicPr>
            <a:picLocks noChangeAspect="1"/>
          </p:cNvPicPr>
          <p:nvPr/>
        </p:nvPicPr>
        <p:blipFill>
          <a:blip r:embed="rId3"/>
          <a:stretch>
            <a:fillRect/>
          </a:stretch>
        </p:blipFill>
        <p:spPr>
          <a:xfrm>
            <a:off x="81177" y="2665395"/>
            <a:ext cx="1517055" cy="395289"/>
          </a:xfrm>
          <a:prstGeom prst="rect">
            <a:avLst/>
          </a:prstGeom>
        </p:spPr>
      </p:pic>
      <p:pic>
        <p:nvPicPr>
          <p:cNvPr id="6" name="Bilde 5">
            <a:extLst>
              <a:ext uri="{FF2B5EF4-FFF2-40B4-BE49-F238E27FC236}">
                <a16:creationId xmlns:a16="http://schemas.microsoft.com/office/drawing/2014/main" id="{455F1F68-C8E7-312A-0C05-FD55F03D710F}"/>
              </a:ext>
            </a:extLst>
          </p:cNvPr>
          <p:cNvPicPr>
            <a:picLocks noChangeAspect="1"/>
          </p:cNvPicPr>
          <p:nvPr/>
        </p:nvPicPr>
        <p:blipFill>
          <a:blip r:embed="rId4"/>
          <a:srcRect r="30285"/>
          <a:stretch/>
        </p:blipFill>
        <p:spPr>
          <a:xfrm>
            <a:off x="1777097" y="1715403"/>
            <a:ext cx="1974400" cy="711200"/>
          </a:xfrm>
          <a:prstGeom prst="rect">
            <a:avLst/>
          </a:prstGeom>
        </p:spPr>
      </p:pic>
      <p:pic>
        <p:nvPicPr>
          <p:cNvPr id="7" name="Picture 4" descr="Microsky Company Profile 2024: Valuation, Investors, Acquisition | PitchBook">
            <a:extLst>
              <a:ext uri="{FF2B5EF4-FFF2-40B4-BE49-F238E27FC236}">
                <a16:creationId xmlns:a16="http://schemas.microsoft.com/office/drawing/2014/main" id="{A14E708A-205A-42E9-0D89-3FD4C48588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9843" y="1426169"/>
            <a:ext cx="2000868" cy="2000868"/>
          </a:xfrm>
          <a:prstGeom prst="rect">
            <a:avLst/>
          </a:prstGeom>
          <a:noFill/>
          <a:extLst>
            <a:ext uri="{909E8E84-426E-40DD-AFC4-6F175D3DCCD1}">
              <a14:hiddenFill xmlns:a14="http://schemas.microsoft.com/office/drawing/2010/main">
                <a:solidFill>
                  <a:srgbClr val="FFFFFF"/>
                </a:solidFill>
              </a14:hiddenFill>
            </a:ext>
          </a:extLst>
        </p:spPr>
      </p:pic>
      <p:pic>
        <p:nvPicPr>
          <p:cNvPr id="8" name="Bilde 7">
            <a:extLst>
              <a:ext uri="{FF2B5EF4-FFF2-40B4-BE49-F238E27FC236}">
                <a16:creationId xmlns:a16="http://schemas.microsoft.com/office/drawing/2014/main" id="{F3756FE2-3FD0-3587-C1F4-25F32F6C598B}"/>
              </a:ext>
            </a:extLst>
          </p:cNvPr>
          <p:cNvPicPr>
            <a:picLocks noChangeAspect="1"/>
          </p:cNvPicPr>
          <p:nvPr/>
        </p:nvPicPr>
        <p:blipFill>
          <a:blip r:embed="rId6"/>
          <a:stretch>
            <a:fillRect/>
          </a:stretch>
        </p:blipFill>
        <p:spPr>
          <a:xfrm>
            <a:off x="1594870" y="2902169"/>
            <a:ext cx="2338855" cy="1219979"/>
          </a:xfrm>
          <a:prstGeom prst="rect">
            <a:avLst/>
          </a:prstGeom>
        </p:spPr>
      </p:pic>
      <p:pic>
        <p:nvPicPr>
          <p:cNvPr id="2050" name="Picture 2" descr="Branding Arribatec Group">
            <a:extLst>
              <a:ext uri="{FF2B5EF4-FFF2-40B4-BE49-F238E27FC236}">
                <a16:creationId xmlns:a16="http://schemas.microsoft.com/office/drawing/2014/main" id="{389F3D99-FC6B-0A89-159E-3B20D5EBD6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09843" y="3053648"/>
            <a:ext cx="2302544" cy="45851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ietoEVRY logo in transparent PNG and vectorized SVG formats">
            <a:extLst>
              <a:ext uri="{FF2B5EF4-FFF2-40B4-BE49-F238E27FC236}">
                <a16:creationId xmlns:a16="http://schemas.microsoft.com/office/drawing/2014/main" id="{844BA5BB-1F51-8580-AA94-ECA2DA963D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51341" y="2571750"/>
            <a:ext cx="2411482" cy="403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746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A6F4D-72C0-B906-80F0-C5043DC77A3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FE428FA-5B8F-D1E0-9142-E1BF5DBA4614}"/>
              </a:ext>
            </a:extLst>
          </p:cNvPr>
          <p:cNvSpPr>
            <a:spLocks noGrp="1"/>
          </p:cNvSpPr>
          <p:nvPr>
            <p:ph type="ctrTitle"/>
          </p:nvPr>
        </p:nvSpPr>
        <p:spPr>
          <a:xfrm>
            <a:off x="2461534" y="775601"/>
            <a:ext cx="4392923" cy="1882203"/>
          </a:xfrm>
        </p:spPr>
        <p:txBody>
          <a:bodyPr anchor="ctr">
            <a:normAutofit/>
          </a:bodyPr>
          <a:lstStyle/>
          <a:p>
            <a:pPr algn="ctr"/>
            <a:r>
              <a:rPr lang="nb-NO" b="1" dirty="0"/>
              <a:t>By </a:t>
            </a:r>
            <a:r>
              <a:rPr lang="nb-NO" b="1" dirty="0" err="1"/>
              <a:t>the</a:t>
            </a:r>
            <a:r>
              <a:rPr lang="nb-NO" b="1" dirty="0"/>
              <a:t> end </a:t>
            </a:r>
            <a:r>
              <a:rPr lang="nb-NO" b="1" dirty="0" err="1"/>
              <a:t>of</a:t>
            </a:r>
            <a:r>
              <a:rPr lang="nb-NO" b="1" dirty="0"/>
              <a:t> </a:t>
            </a:r>
            <a:r>
              <a:rPr lang="nb-NO" b="1" dirty="0" err="1"/>
              <a:t>this</a:t>
            </a:r>
            <a:endParaRPr lang="nb-NO" b="1" dirty="0"/>
          </a:p>
        </p:txBody>
      </p:sp>
      <p:sp>
        <p:nvSpPr>
          <p:cNvPr id="4" name="Subtitle 3">
            <a:extLst>
              <a:ext uri="{FF2B5EF4-FFF2-40B4-BE49-F238E27FC236}">
                <a16:creationId xmlns:a16="http://schemas.microsoft.com/office/drawing/2014/main" id="{E49C1B81-23A0-1ACD-2983-05EA7BD9D54A}"/>
              </a:ext>
            </a:extLst>
          </p:cNvPr>
          <p:cNvSpPr>
            <a:spLocks noGrp="1"/>
          </p:cNvSpPr>
          <p:nvPr>
            <p:ph type="subTitle" idx="1"/>
          </p:nvPr>
        </p:nvSpPr>
        <p:spPr>
          <a:xfrm>
            <a:off x="1215863" y="3269609"/>
            <a:ext cx="6884264" cy="1008000"/>
          </a:xfrm>
        </p:spPr>
        <p:txBody>
          <a:bodyPr>
            <a:normAutofit/>
          </a:bodyPr>
          <a:lstStyle/>
          <a:p>
            <a:pPr algn="ctr"/>
            <a:r>
              <a:rPr lang="nb-NO" b="1" dirty="0" err="1"/>
              <a:t>You</a:t>
            </a:r>
            <a:r>
              <a:rPr lang="nb-NO" b="1" dirty="0"/>
              <a:t> </a:t>
            </a:r>
            <a:r>
              <a:rPr lang="nb-NO" b="1" dirty="0" err="1"/>
              <a:t>won’t</a:t>
            </a:r>
            <a:r>
              <a:rPr lang="nb-NO" b="1" dirty="0"/>
              <a:t> just </a:t>
            </a:r>
            <a:r>
              <a:rPr lang="nb-NO" b="1" dirty="0" err="1"/>
              <a:t>impress</a:t>
            </a:r>
            <a:r>
              <a:rPr lang="nb-NO" b="1" dirty="0"/>
              <a:t> </a:t>
            </a:r>
            <a:r>
              <a:rPr lang="nb-NO" b="1" dirty="0" err="1"/>
              <a:t>employers</a:t>
            </a:r>
            <a:r>
              <a:rPr lang="nb-NO" b="1" dirty="0"/>
              <a:t>; </a:t>
            </a:r>
            <a:r>
              <a:rPr lang="nb-NO" b="1" dirty="0" err="1"/>
              <a:t>you’ll</a:t>
            </a:r>
            <a:r>
              <a:rPr lang="nb-NO" b="1" dirty="0"/>
              <a:t> make </a:t>
            </a:r>
            <a:r>
              <a:rPr lang="nb-NO" b="1" dirty="0" err="1"/>
              <a:t>them</a:t>
            </a:r>
            <a:r>
              <a:rPr lang="nb-NO" b="1" dirty="0"/>
              <a:t> Google </a:t>
            </a:r>
            <a:r>
              <a:rPr lang="nb-NO" b="1" dirty="0" err="1"/>
              <a:t>you</a:t>
            </a:r>
            <a:r>
              <a:rPr lang="nb-NO" b="1" dirty="0"/>
              <a:t> </a:t>
            </a:r>
            <a:r>
              <a:rPr lang="nb-NO" b="1" dirty="0" err="1"/>
              <a:t>twice</a:t>
            </a:r>
            <a:r>
              <a:rPr lang="nb-NO" b="1" dirty="0"/>
              <a:t>.</a:t>
            </a:r>
          </a:p>
        </p:txBody>
      </p:sp>
      <p:sp>
        <p:nvSpPr>
          <p:cNvPr id="19" name="Footer Placeholder 3">
            <a:extLst>
              <a:ext uri="{FF2B5EF4-FFF2-40B4-BE49-F238E27FC236}">
                <a16:creationId xmlns:a16="http://schemas.microsoft.com/office/drawing/2014/main" id="{BC42679E-F2B7-3C9D-9425-53A334E458F5}"/>
              </a:ext>
            </a:extLst>
          </p:cNvPr>
          <p:cNvSpPr>
            <a:spLocks noGrp="1"/>
          </p:cNvSpPr>
          <p:nvPr>
            <p:ph type="ftr" sz="quarter" idx="11"/>
          </p:nvPr>
        </p:nvSpPr>
        <p:spPr>
          <a:xfrm>
            <a:off x="1030621" y="4889414"/>
            <a:ext cx="513396" cy="129382"/>
          </a:xfrm>
        </p:spPr>
        <p:txBody>
          <a:bodyPr/>
          <a:lstStyle/>
          <a:p>
            <a:pPr>
              <a:spcAft>
                <a:spcPts val="600"/>
              </a:spcAft>
            </a:pPr>
            <a:r>
              <a:rPr lang="en-GB"/>
              <a:t>Public</a:t>
            </a:r>
          </a:p>
        </p:txBody>
      </p:sp>
      <p:sp>
        <p:nvSpPr>
          <p:cNvPr id="20" name="Slide Number Placeholder 4">
            <a:extLst>
              <a:ext uri="{FF2B5EF4-FFF2-40B4-BE49-F238E27FC236}">
                <a16:creationId xmlns:a16="http://schemas.microsoft.com/office/drawing/2014/main" id="{9B105366-4D78-61FA-2F5D-FD05DF54D843}"/>
              </a:ext>
            </a:extLst>
          </p:cNvPr>
          <p:cNvSpPr>
            <a:spLocks noGrp="1"/>
          </p:cNvSpPr>
          <p:nvPr>
            <p:ph type="sldNum" sz="quarter" idx="12"/>
          </p:nvPr>
        </p:nvSpPr>
        <p:spPr>
          <a:xfrm>
            <a:off x="8532687" y="4889414"/>
            <a:ext cx="316567" cy="129382"/>
          </a:xfrm>
        </p:spPr>
        <p:txBody>
          <a:bodyPr/>
          <a:lstStyle/>
          <a:p>
            <a:pPr>
              <a:spcAft>
                <a:spcPts val="600"/>
              </a:spcAft>
            </a:pPr>
            <a:fld id="{61E25E67-CBB9-434B-BBF7-0A5E970272B8}" type="slidenum">
              <a:rPr lang="en-GB" smtClean="0"/>
              <a:pPr>
                <a:spcAft>
                  <a:spcPts val="600"/>
                </a:spcAft>
              </a:pPr>
              <a:t>9</a:t>
            </a:fld>
            <a:endParaRPr lang="en-GB"/>
          </a:p>
        </p:txBody>
      </p:sp>
    </p:spTree>
    <p:extLst>
      <p:ext uri="{BB962C8B-B14F-4D97-AF65-F5344CB8AC3E}">
        <p14:creationId xmlns:p14="http://schemas.microsoft.com/office/powerpoint/2010/main" val="2278252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AG_LANGUAGETEXTBOX" val="Eng US"/>
</p:tagLst>
</file>

<file path=ppt/tags/tag2.xml><?xml version="1.0" encoding="utf-8"?>
<p:tagLst xmlns:a="http://schemas.openxmlformats.org/drawingml/2006/main" xmlns:r="http://schemas.openxmlformats.org/officeDocument/2006/relationships" xmlns:p="http://schemas.openxmlformats.org/presentationml/2006/main">
  <p:tag name="TAG_LANGUAGETEXTBOX" val="Eng US"/>
</p:tagLst>
</file>

<file path=ppt/tags/tag3.xml><?xml version="1.0" encoding="utf-8"?>
<p:tagLst xmlns:a="http://schemas.openxmlformats.org/drawingml/2006/main" xmlns:r="http://schemas.openxmlformats.org/officeDocument/2006/relationships" xmlns:p="http://schemas.openxmlformats.org/presentationml/2006/main">
  <p:tag name="TAG_LANGUAGETEXTBOX" val="Eng US"/>
</p:tagLst>
</file>

<file path=ppt/tags/tag4.xml><?xml version="1.0" encoding="utf-8"?>
<p:tagLst xmlns:a="http://schemas.openxmlformats.org/drawingml/2006/main" xmlns:r="http://schemas.openxmlformats.org/officeDocument/2006/relationships" xmlns:p="http://schemas.openxmlformats.org/presentationml/2006/main">
  <p:tag name="TAG_LANGUAGETEXTBOX" val="Eng US"/>
</p:tagLst>
</file>

<file path=ppt/tags/tag5.xml><?xml version="1.0" encoding="utf-8"?>
<p:tagLst xmlns:a="http://schemas.openxmlformats.org/drawingml/2006/main" xmlns:r="http://schemas.openxmlformats.org/officeDocument/2006/relationships" xmlns:p="http://schemas.openxmlformats.org/presentationml/2006/main">
  <p:tag name="TAG_LANGUAGETEXTBOX" val="Eng"/>
</p:tagLst>
</file>

<file path=ppt/tags/tag6.xml><?xml version="1.0" encoding="utf-8"?>
<p:tagLst xmlns:a="http://schemas.openxmlformats.org/drawingml/2006/main" xmlns:r="http://schemas.openxmlformats.org/officeDocument/2006/relationships" xmlns:p="http://schemas.openxmlformats.org/presentationml/2006/main">
  <p:tag name="TAG_LANGUAGETEXTBOX" val="Eng US"/>
</p:tagLst>
</file>

<file path=ppt/theme/theme1.xml><?xml version="1.0" encoding="utf-8"?>
<a:theme xmlns:a="http://schemas.openxmlformats.org/drawingml/2006/main" name="Tietoevry">
  <a:themeElements>
    <a:clrScheme name="Titeto Every 220420">
      <a:dk1>
        <a:sysClr val="windowText" lastClr="000000"/>
      </a:dk1>
      <a:lt1>
        <a:sysClr val="window" lastClr="FFFFFF"/>
      </a:lt1>
      <a:dk2>
        <a:srgbClr val="F9423A"/>
      </a:dk2>
      <a:lt2>
        <a:srgbClr val="26D07C"/>
      </a:lt2>
      <a:accent1>
        <a:srgbClr val="280071"/>
      </a:accent1>
      <a:accent2>
        <a:srgbClr val="B1B5CE"/>
      </a:accent2>
      <a:accent3>
        <a:srgbClr val="E0E1EB"/>
      </a:accent3>
      <a:accent4>
        <a:srgbClr val="F7EAE4"/>
      </a:accent4>
      <a:accent5>
        <a:srgbClr val="EACBBB"/>
      </a:accent5>
      <a:accent6>
        <a:srgbClr val="6E6259"/>
      </a:accent6>
      <a:hlink>
        <a:srgbClr val="000000"/>
      </a:hlink>
      <a:folHlink>
        <a:srgbClr val="000000"/>
      </a:folHlink>
    </a:clrScheme>
    <a:fontScheme name="TietoEvry 2023">
      <a:majorFont>
        <a:latin typeface="Tietoevry Sans 1 Light"/>
        <a:ea typeface=""/>
        <a:cs typeface=""/>
      </a:majorFont>
      <a:minorFont>
        <a:latin typeface="Tietoevry Sans 1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sz="1100" dirty="0" err="1" smtClean="0">
            <a:solidFill>
              <a:schemeClr val="accent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noAutofit/>
      </a:bodyPr>
      <a:lstStyle>
        <a:defPPr algn="l">
          <a:defRPr sz="1100" dirty="0" err="1" smtClean="0"/>
        </a:defPPr>
      </a:lstStyle>
    </a:txDef>
  </a:objectDefaults>
  <a:extraClrSchemeLst/>
  <a:custClrLst>
    <a:custClr name="Warm Gray">
      <a:srgbClr val="6E6259"/>
    </a:custClr>
    <a:custClr name="Warm Gray 90%">
      <a:srgbClr val="7B7168"/>
    </a:custClr>
    <a:custClr name="Warm Gray 80%">
      <a:srgbClr val="8B807C"/>
    </a:custClr>
    <a:custClr name="Warm Gray 70%">
      <a:srgbClr val="9C918C"/>
    </a:custClr>
    <a:custClr name="Warm Gray 60%">
      <a:srgbClr val="A9A09B"/>
    </a:custClr>
    <a:custClr name="Warm Gray 50%">
      <a:srgbClr val="B6B1AE"/>
    </a:custClr>
    <a:custClr name="Warm Gray 40%">
      <a:srgbClr val="C5C0BD"/>
    </a:custClr>
    <a:custClr name="Warm Gray 30%">
      <a:srgbClr val="D4D0CD"/>
    </a:custClr>
    <a:custClr name="Warm Gray 20%">
      <a:srgbClr val="E2E0DE"/>
    </a:custClr>
    <a:custClr name="Warm Gray 10%">
      <a:srgbClr val="F1EFED"/>
    </a:custClr>
    <a:custClr name="Hero Red">
      <a:srgbClr val="F9423A"/>
    </a:custClr>
    <a:custClr name="Maroon">
      <a:srgbClr val="64302F"/>
    </a:custClr>
    <a:custClr name="Peach">
      <a:srgbClr val="EACBBB"/>
    </a:custClr>
    <a:custClr name="Peach 40%">
      <a:srgbClr val="F7EAE4"/>
    </a:custClr>
    <a:custClr name="Peach 30%">
      <a:srgbClr val="FAF5F1"/>
    </a:custClr>
    <a:custClr name="Peach 20%">
      <a:srgbClr val="FCF8F5"/>
    </a:custClr>
    <a:custClr name="Peach 10%">
      <a:srgbClr val="FEFAF9"/>
    </a:custClr>
    <a:custClr name="White">
      <a:srgbClr val="FFFFFF"/>
    </a:custClr>
    <a:custClr name="CTA Yellow">
      <a:srgbClr val="E9EC6B"/>
    </a:custClr>
    <a:custClr name="Warm Gray 5%">
      <a:srgbClr val="F9F6F8"/>
    </a:custClr>
    <a:custClr name="Cool Gray">
      <a:srgbClr val="52565A"/>
    </a:custClr>
    <a:custClr name="Cool Gray 90%">
      <a:srgbClr val="63676A"/>
    </a:custClr>
    <a:custClr name="Cool Gray 80%">
      <a:srgbClr val="74787B"/>
    </a:custClr>
    <a:custClr name="Cool Gray 70%">
      <a:srgbClr val="86888B"/>
    </a:custClr>
    <a:custClr name="Cool Gray 60%">
      <a:srgbClr val="989A9C"/>
    </a:custClr>
    <a:custClr name="Cool Gray 50%">
      <a:srgbClr val="A9AAAC"/>
    </a:custClr>
    <a:custClr name="Cool Gray 40%">
      <a:srgbClr val="CBCCCD"/>
    </a:custClr>
    <a:custClr name="Cool Gray 30%">
      <a:srgbClr val="D4D5D5"/>
    </a:custClr>
    <a:custClr name="Cool Gray 20%">
      <a:srgbClr val="DDDDDE"/>
    </a:custClr>
    <a:custClr name="Cool Gray 10%">
      <a:srgbClr val="EDEEEE"/>
    </a:custClr>
    <a:custClr name="Black">
      <a:srgbClr val="000000"/>
    </a:custClr>
    <a:custClr name="Dark Blue">
      <a:srgbClr val="0C1D48"/>
    </a:custClr>
    <a:custClr name="Hero Blue">
      <a:srgbClr val="280071"/>
    </a:custClr>
    <a:custClr name="Violet">
      <a:srgbClr val="B1B5CE"/>
    </a:custClr>
    <a:custClr name="Violet 40%">
      <a:srgbClr val="E0E1EB"/>
    </a:custClr>
    <a:custClr name="Violet 30%">
      <a:srgbClr val="E7E9F0"/>
    </a:custClr>
    <a:custClr name="Violet 20%">
      <a:srgbClr val="EFF1F5"/>
    </a:custClr>
    <a:custClr name="Violet 10%">
      <a:srgbClr val="F8F7FF"/>
    </a:custClr>
    <a:custClr name="CTA Green">
      <a:srgbClr val="26D07C"/>
    </a:custClr>
    <a:custClr name="Cool Gray 5%">
      <a:srgbClr val="F6F6F8"/>
    </a:custClr>
  </a:custClrLst>
  <a:extLst>
    <a:ext uri="{05A4C25C-085E-4340-85A3-A5531E510DB2}">
      <thm15:themeFamily xmlns:thm15="http://schemas.microsoft.com/office/thememl/2012/main" name="Tietoevry_101123" id="{E5600E7E-768D-4793-A3AB-48CAEE9AE71E}" vid="{EA77E28B-1186-478F-A83E-94954F991390}"/>
    </a:ext>
  </a:extLst>
</a:theme>
</file>

<file path=ppt/theme/theme2.xml><?xml version="1.0" encoding="utf-8"?>
<a:theme xmlns:a="http://schemas.openxmlformats.org/drawingml/2006/main" name="Tieto Evry">
  <a:themeElements>
    <a:clrScheme name="Titeto Every ny">
      <a:dk1>
        <a:sysClr val="windowText" lastClr="000000"/>
      </a:dk1>
      <a:lt1>
        <a:sysClr val="window" lastClr="FFFFFF"/>
      </a:lt1>
      <a:dk2>
        <a:srgbClr val="280071"/>
      </a:dk2>
      <a:lt2>
        <a:srgbClr val="B1B5CE"/>
      </a:lt2>
      <a:accent1>
        <a:srgbClr val="F9423A"/>
      </a:accent1>
      <a:accent2>
        <a:srgbClr val="EACBBB"/>
      </a:accent2>
      <a:accent3>
        <a:srgbClr val="F7EAE4"/>
      </a:accent3>
      <a:accent4>
        <a:srgbClr val="6E6259"/>
      </a:accent4>
      <a:accent5>
        <a:srgbClr val="26D07C"/>
      </a:accent5>
      <a:accent6>
        <a:srgbClr val="E9EC6B"/>
      </a:accent6>
      <a:hlink>
        <a:srgbClr val="000000"/>
      </a:hlink>
      <a:folHlink>
        <a:srgbClr val="000000"/>
      </a:folHlink>
    </a:clrScheme>
    <a:fontScheme name="TietoEvry -TietoSans">
      <a:majorFont>
        <a:latin typeface="Tietoevry Sans 1 Light"/>
        <a:ea typeface=""/>
        <a:cs typeface=""/>
      </a:majorFont>
      <a:minorFont>
        <a:latin typeface="Tietoevry Sans 1"/>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noAutofit/>
      </a:bodyPr>
      <a:lstStyle>
        <a:defPPr algn="l">
          <a:defRPr dirty="0" err="1" smtClean="0"/>
        </a:defPPr>
      </a:lstStyle>
    </a:txDef>
  </a:objectDefaults>
  <a:extraClrSchemeLst/>
  <a:extLst>
    <a:ext uri="{05A4C25C-085E-4340-85A3-A5531E510DB2}">
      <thm15:themeFamily xmlns:thm15="http://schemas.microsoft.com/office/thememl/2012/main" name="tietoevery_template_23122021.potx.potx" id="{75C75971-C652-4CFB-95DA-87983EB53B73}" vid="{4BE16A83-2A2B-4C2A-8A3C-FA019DFB09A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arm Gray">
      <a:srgbClr val="6E6259"/>
    </a:custClr>
    <a:custClr name="Warm Gray 90%">
      <a:srgbClr val="7B7168"/>
    </a:custClr>
    <a:custClr name="Warm Gray 80%">
      <a:srgbClr val="8B807C"/>
    </a:custClr>
    <a:custClr name="Warm Gray 70%">
      <a:srgbClr val="9C918C"/>
    </a:custClr>
    <a:custClr name="Warm Gray 60%">
      <a:srgbClr val="A9A09B"/>
    </a:custClr>
    <a:custClr name="Warm Gray 50%">
      <a:srgbClr val="B6B1AE"/>
    </a:custClr>
    <a:custClr name="Warm Gray 40%">
      <a:srgbClr val="C5C0BD"/>
    </a:custClr>
    <a:custClr name="Warm Gray 30%">
      <a:srgbClr val="D4D0CD"/>
    </a:custClr>
    <a:custClr name="Warm Gray 20%">
      <a:srgbClr val="E2E0DE"/>
    </a:custClr>
    <a:custClr name="Warm Gray 10%">
      <a:srgbClr val="F1EFED"/>
    </a:custClr>
    <a:custClr name="Hero Red">
      <a:srgbClr val="F9423A"/>
    </a:custClr>
    <a:custClr name="Maroon">
      <a:srgbClr val="64302F"/>
    </a:custClr>
    <a:custClr name="Peach">
      <a:srgbClr val="EACBBB"/>
    </a:custClr>
    <a:custClr name="Peach 40%">
      <a:srgbClr val="F7EAE4"/>
    </a:custClr>
    <a:custClr name="Peach 30%">
      <a:srgbClr val="FAF5F1"/>
    </a:custClr>
    <a:custClr name="Peach 20%">
      <a:srgbClr val="FCF8F5"/>
    </a:custClr>
    <a:custClr name="Peach 10%">
      <a:srgbClr val="FEFAF9"/>
    </a:custClr>
    <a:custClr name="White">
      <a:srgbClr val="FFFFFF"/>
    </a:custClr>
    <a:custClr name="CTA Yellow">
      <a:srgbClr val="E9EC6B"/>
    </a:custClr>
    <a:custClr name="Warm Gray 5%">
      <a:srgbClr val="F9F6F8"/>
    </a:custClr>
    <a:custClr name="Cool Gray">
      <a:srgbClr val="52565A"/>
    </a:custClr>
    <a:custClr name="Cool Gray 90%">
      <a:srgbClr val="63676A"/>
    </a:custClr>
    <a:custClr name="Cool Gray 80%">
      <a:srgbClr val="74787B"/>
    </a:custClr>
    <a:custClr name="Cool Gray 70%">
      <a:srgbClr val="86888B"/>
    </a:custClr>
    <a:custClr name="Cool Gray 60%">
      <a:srgbClr val="989A9C"/>
    </a:custClr>
    <a:custClr name="Cool Gray 50%">
      <a:srgbClr val="A9AAAC"/>
    </a:custClr>
    <a:custClr name="Cool Gray 40%">
      <a:srgbClr val="CBCCCD"/>
    </a:custClr>
    <a:custClr name="Cool Gray 30%">
      <a:srgbClr val="D4D5D5"/>
    </a:custClr>
    <a:custClr name="Cool Gray 20%">
      <a:srgbClr val="DDDDDE"/>
    </a:custClr>
    <a:custClr name="Cool Gray 10%">
      <a:srgbClr val="EDEEEE"/>
    </a:custClr>
    <a:custClr name="Black">
      <a:srgbClr val="000000"/>
    </a:custClr>
    <a:custClr name="Dark Blue">
      <a:srgbClr val="0C1D48"/>
    </a:custClr>
    <a:custClr name="Hero Blue">
      <a:srgbClr val="280071"/>
    </a:custClr>
    <a:custClr name="Violet">
      <a:srgbClr val="B1B5CE"/>
    </a:custClr>
    <a:custClr name="Violet 40%">
      <a:srgbClr val="E0E1EB"/>
    </a:custClr>
    <a:custClr name="Violet 30%">
      <a:srgbClr val="E7E9F0"/>
    </a:custClr>
    <a:custClr name="Violet 20%">
      <a:srgbClr val="EFF1F5"/>
    </a:custClr>
    <a:custClr name="Violet 10%">
      <a:srgbClr val="F8F7FF"/>
    </a:custClr>
    <a:custClr name="CTA Green">
      <a:srgbClr val="26D07C"/>
    </a:custClr>
    <a:custClr name="Cool Gray 5%">
      <a:srgbClr val="F6F6F8"/>
    </a:custClr>
  </a:custClr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arm Gray">
      <a:srgbClr val="6E6259"/>
    </a:custClr>
    <a:custClr name="Warm Gray 90%">
      <a:srgbClr val="7B7168"/>
    </a:custClr>
    <a:custClr name="Warm Gray 80%">
      <a:srgbClr val="8B807C"/>
    </a:custClr>
    <a:custClr name="Warm Gray 70%">
      <a:srgbClr val="9C918C"/>
    </a:custClr>
    <a:custClr name="Warm Gray 60%">
      <a:srgbClr val="A9A09B"/>
    </a:custClr>
    <a:custClr name="Warm Gray 50%">
      <a:srgbClr val="B6B1AE"/>
    </a:custClr>
    <a:custClr name="Warm Gray 40%">
      <a:srgbClr val="C5C0BD"/>
    </a:custClr>
    <a:custClr name="Warm Gray 30%">
      <a:srgbClr val="D4D0CD"/>
    </a:custClr>
    <a:custClr name="Warm Gray 20%">
      <a:srgbClr val="E2E0DE"/>
    </a:custClr>
    <a:custClr name="Warm Gray 10%">
      <a:srgbClr val="F1EFED"/>
    </a:custClr>
    <a:custClr name="Hero Red">
      <a:srgbClr val="F9423A"/>
    </a:custClr>
    <a:custClr name="Maroon">
      <a:srgbClr val="64302F"/>
    </a:custClr>
    <a:custClr name="Peach">
      <a:srgbClr val="EACBBB"/>
    </a:custClr>
    <a:custClr name="Peach 40%">
      <a:srgbClr val="F7EAE4"/>
    </a:custClr>
    <a:custClr name="Peach 30%">
      <a:srgbClr val="FAF5F1"/>
    </a:custClr>
    <a:custClr name="Peach 20%">
      <a:srgbClr val="FCF8F5"/>
    </a:custClr>
    <a:custClr name="Peach 10%">
      <a:srgbClr val="FEFAF9"/>
    </a:custClr>
    <a:custClr name="White">
      <a:srgbClr val="FFFFFF"/>
    </a:custClr>
    <a:custClr name="CTA Yellow">
      <a:srgbClr val="E9EC6B"/>
    </a:custClr>
    <a:custClr name="Warm Gray 5%">
      <a:srgbClr val="F9F6F8"/>
    </a:custClr>
    <a:custClr name="Cool Gray">
      <a:srgbClr val="52565A"/>
    </a:custClr>
    <a:custClr name="Cool Gray 90%">
      <a:srgbClr val="63676A"/>
    </a:custClr>
    <a:custClr name="Cool Gray 80%">
      <a:srgbClr val="74787B"/>
    </a:custClr>
    <a:custClr name="Cool Gray 70%">
      <a:srgbClr val="86888B"/>
    </a:custClr>
    <a:custClr name="Cool Gray 60%">
      <a:srgbClr val="989A9C"/>
    </a:custClr>
    <a:custClr name="Cool Gray 50%">
      <a:srgbClr val="A9AAAC"/>
    </a:custClr>
    <a:custClr name="Cool Gray 40%">
      <a:srgbClr val="CBCCCD"/>
    </a:custClr>
    <a:custClr name="Cool Gray 30%">
      <a:srgbClr val="D4D5D5"/>
    </a:custClr>
    <a:custClr name="Cool Gray 20%">
      <a:srgbClr val="DDDDDE"/>
    </a:custClr>
    <a:custClr name="Cool Gray 10%">
      <a:srgbClr val="EDEEEE"/>
    </a:custClr>
    <a:custClr name="Black">
      <a:srgbClr val="000000"/>
    </a:custClr>
    <a:custClr name="Dark Blue">
      <a:srgbClr val="0C1D48"/>
    </a:custClr>
    <a:custClr name="Hero Blue">
      <a:srgbClr val="280071"/>
    </a:custClr>
    <a:custClr name="Violet">
      <a:srgbClr val="B1B5CE"/>
    </a:custClr>
    <a:custClr name="Violet 40%">
      <a:srgbClr val="E0E1EB"/>
    </a:custClr>
    <a:custClr name="Violet 30%">
      <a:srgbClr val="E7E9F0"/>
    </a:custClr>
    <a:custClr name="Violet 20%">
      <a:srgbClr val="EFF1F5"/>
    </a:custClr>
    <a:custClr name="Violet 10%">
      <a:srgbClr val="F8F7FF"/>
    </a:custClr>
    <a:custClr name="CTA Green">
      <a:srgbClr val="26D07C"/>
    </a:custClr>
    <a:custClr name="Cool Gray 5%">
      <a:srgbClr val="F6F6F8"/>
    </a:custClr>
  </a:custClr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81F5BDC-B871-C545-AE9E-F939A1356FD4}">
  <we:reference id="790c9c2d-7fa7-4475-b133-d60a0265658f" version="2.0.0.3" store="EXCatalog" storeType="EXCatalog"/>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TemplafySlideTemplateConfiguration><![CDATA[{"slideVersion":1,"isValidatorEnabled":false,"isLocked":false,"elementsMetadata":[],"slideId":"637981327003887554","enableDocumentContentUpdater":false,"version":"2.0"}]]></TemplafySlideTemplateConfiguration>
</file>

<file path=customXml/item2.xml><?xml version="1.0" encoding="utf-8"?>
<TemplafySlideFormConfiguration><![CDATA[{"formFields":[],"formDataEntries":[]}]]></TemplafySlideFormConfiguration>
</file>

<file path=customXml/itemProps1.xml><?xml version="1.0" encoding="utf-8"?>
<ds:datastoreItem xmlns:ds="http://schemas.openxmlformats.org/officeDocument/2006/customXml" ds:itemID="{31E9F40F-0D9D-46CA-83BC-4ABFEFEF1AB9}">
  <ds:schemaRefs/>
</ds:datastoreItem>
</file>

<file path=customXml/itemProps2.xml><?xml version="1.0" encoding="utf-8"?>
<ds:datastoreItem xmlns:ds="http://schemas.openxmlformats.org/officeDocument/2006/customXml" ds:itemID="{EC7221F3-02F5-497E-A6A0-3784D0BB26A4}">
  <ds:schemaRefs/>
</ds:datastoreItem>
</file>

<file path=docProps/app.xml><?xml version="1.0" encoding="utf-8"?>
<Properties xmlns="http://schemas.openxmlformats.org/officeDocument/2006/extended-properties" xmlns:vt="http://schemas.openxmlformats.org/officeDocument/2006/docPropsVTypes">
  <Template>Tietoevry</Template>
  <TotalTime>2586</TotalTime>
  <Words>1647</Words>
  <Application>Microsoft Macintosh PowerPoint</Application>
  <PresentationFormat>Skjermfremvisning (16:9)</PresentationFormat>
  <Paragraphs>200</Paragraphs>
  <Slides>23</Slides>
  <Notes>20</Notes>
  <HiddenSlides>1</HiddenSlides>
  <MMClips>0</MMClips>
  <ScaleCrop>false</ScaleCrop>
  <HeadingPairs>
    <vt:vector size="6" baseType="variant">
      <vt:variant>
        <vt:lpstr>Brukte skrifter</vt:lpstr>
      </vt:variant>
      <vt:variant>
        <vt:i4>10</vt:i4>
      </vt:variant>
      <vt:variant>
        <vt:lpstr>Tema</vt:lpstr>
      </vt:variant>
      <vt:variant>
        <vt:i4>2</vt:i4>
      </vt:variant>
      <vt:variant>
        <vt:lpstr>Lysbildetitler</vt:lpstr>
      </vt:variant>
      <vt:variant>
        <vt:i4>23</vt:i4>
      </vt:variant>
    </vt:vector>
  </HeadingPairs>
  <TitlesOfParts>
    <vt:vector size="35" baseType="lpstr">
      <vt:lpstr>Tietoevry Sans 1 Thin</vt:lpstr>
      <vt:lpstr>ui-sans-serif</vt:lpstr>
      <vt:lpstr>Tietoevry Sans 1 Light</vt:lpstr>
      <vt:lpstr>Calibri</vt:lpstr>
      <vt:lpstr>Wingdings</vt:lpstr>
      <vt:lpstr>Tietoevry Sans 1</vt:lpstr>
      <vt:lpstr>Courier New</vt:lpstr>
      <vt:lpstr>Tietoevry Sans 1 Medium</vt:lpstr>
      <vt:lpstr>Roboto</vt:lpstr>
      <vt:lpstr>Arial</vt:lpstr>
      <vt:lpstr>Tietoevry</vt:lpstr>
      <vt:lpstr>Tieto Evry</vt:lpstr>
      <vt:lpstr>Your digital identity</vt:lpstr>
      <vt:lpstr>Agenda</vt:lpstr>
      <vt:lpstr>PowerPoint-presentasjon</vt:lpstr>
      <vt:lpstr>Tietoevry Norway</vt:lpstr>
      <vt:lpstr>We are hiring for many different roles.  Do you see something that suits you?</vt:lpstr>
      <vt:lpstr>Graduate program  Graduating in 2025? 🧑‍🎓  Join the largest IT consultancy company in the Nordics 🚀  Locations: Bergen, Trondheim, Stavanger, and Oslo 📍  Application deadline: October 28 ⏰   </vt:lpstr>
      <vt:lpstr>Whoami?</vt:lpstr>
      <vt:lpstr>PowerPoint-presentasjon</vt:lpstr>
      <vt:lpstr>By the end of this</vt:lpstr>
      <vt:lpstr>Warm-up Exercise (5 mins) </vt:lpstr>
      <vt:lpstr>Be visible</vt:lpstr>
      <vt:lpstr>Control your own digital narrative</vt:lpstr>
      <vt:lpstr>Profile Picture</vt:lpstr>
      <vt:lpstr>Camera on 🎥</vt:lpstr>
      <vt:lpstr>Bonus Point 🌟🎯 The hawthorne effect</vt:lpstr>
      <vt:lpstr>Exercise 1: Check your Social Selling Index (5 mins) </vt:lpstr>
      <vt:lpstr>Why? </vt:lpstr>
      <vt:lpstr>PowerPoint-presentasjon</vt:lpstr>
      <vt:lpstr>PowerPoint-presentasjon</vt:lpstr>
      <vt:lpstr>PowerPoint-presentasjon</vt:lpstr>
      <vt:lpstr>Exercise 2 (20 min) </vt:lpstr>
      <vt:lpstr>Exercise 3 (20 min) - follow along or DIY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Kristaps Steinbergs</dc:creator>
  <cp:lastModifiedBy>Jonas Ekerhovd</cp:lastModifiedBy>
  <cp:revision>3</cp:revision>
  <dcterms:created xsi:type="dcterms:W3CDTF">2023-11-16T09:07:09Z</dcterms:created>
  <dcterms:modified xsi:type="dcterms:W3CDTF">2024-09-19T09:42:57Z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b623b29-abd1-4de3-a20c-27566d79b7c7_Enabled">
    <vt:lpwstr>true</vt:lpwstr>
  </property>
  <property fmtid="{D5CDD505-2E9C-101B-9397-08002B2CF9AE}" pid="3" name="MSIP_Label_3b623b29-abd1-4de3-a20c-27566d79b7c7_SetDate">
    <vt:lpwstr>2024-04-09T15:07:37Z</vt:lpwstr>
  </property>
  <property fmtid="{D5CDD505-2E9C-101B-9397-08002B2CF9AE}" pid="4" name="MSIP_Label_3b623b29-abd1-4de3-a20c-27566d79b7c7_Method">
    <vt:lpwstr>Standard</vt:lpwstr>
  </property>
  <property fmtid="{D5CDD505-2E9C-101B-9397-08002B2CF9AE}" pid="5" name="MSIP_Label_3b623b29-abd1-4de3-a20c-27566d79b7c7_Name">
    <vt:lpwstr>3b623b29-abd1-4de3-a20c-27566d79b7c7</vt:lpwstr>
  </property>
  <property fmtid="{D5CDD505-2E9C-101B-9397-08002B2CF9AE}" pid="6" name="MSIP_Label_3b623b29-abd1-4de3-a20c-27566d79b7c7_SiteId">
    <vt:lpwstr>cbede638-a3d9-459f-8f4e-24ced73b4e5e</vt:lpwstr>
  </property>
  <property fmtid="{D5CDD505-2E9C-101B-9397-08002B2CF9AE}" pid="7" name="MSIP_Label_3b623b29-abd1-4de3-a20c-27566d79b7c7_ActionId">
    <vt:lpwstr>ed684fa5-2731-451c-b765-dd17c2914dc8</vt:lpwstr>
  </property>
  <property fmtid="{D5CDD505-2E9C-101B-9397-08002B2CF9AE}" pid="8" name="MSIP_Label_3b623b29-abd1-4de3-a20c-27566d79b7c7_ContentBits">
    <vt:lpwstr>0</vt:lpwstr>
  </property>
</Properties>
</file>